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2" r:id="rId4"/>
    <p:sldMasterId id="2147483683" r:id="rId5"/>
    <p:sldMasterId id="214748368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Lst>
  <p:sldSz cy="5143500" cx="9144000"/>
  <p:notesSz cx="6858000" cy="9144000"/>
  <p:embeddedFontLst>
    <p:embeddedFont>
      <p:font typeface="Roboto"/>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font" Target="fonts/Roboto-bold.fntdata"/><Relationship Id="rId27" Type="http://schemas.openxmlformats.org/officeDocument/2006/relationships/font" Target="fonts/Roboto-regular.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font" Target="fonts/Roboto-italic.fntdata"/><Relationship Id="rId7" Type="http://schemas.openxmlformats.org/officeDocument/2006/relationships/notesMaster" Target="notesMasters/notesMaster1.xml"/><Relationship Id="rId8" Type="http://schemas.openxmlformats.org/officeDocument/2006/relationships/slide" Target="slides/slide1.xml"/><Relationship Id="rId30" Type="http://schemas.openxmlformats.org/officeDocument/2006/relationships/font" Target="fonts/Roboto-boldItalic.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d5a5490cb5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d5a5490cb5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d5a5490cb5_0_227: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gd5a5490cb5_0_227:notes"/>
          <p:cNvSpPr txBox="1"/>
          <p:nvPr>
            <p:ph idx="1" type="body"/>
          </p:nvPr>
        </p:nvSpPr>
        <p:spPr>
          <a:xfrm>
            <a:off x="685801" y="4343402"/>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360"/>
              </a:spcBef>
              <a:spcAft>
                <a:spcPts val="0"/>
              </a:spcAft>
              <a:buNone/>
            </a:pPr>
            <a:r>
              <a:t/>
            </a:r>
            <a:endParaRPr/>
          </a:p>
        </p:txBody>
      </p:sp>
      <p:sp>
        <p:nvSpPr>
          <p:cNvPr id="187" name="Google Shape;187;gd5a5490cb5_0_227:notes"/>
          <p:cNvSpPr txBox="1"/>
          <p:nvPr>
            <p:ph idx="12" type="sldNum"/>
          </p:nvPr>
        </p:nvSpPr>
        <p:spPr>
          <a:xfrm>
            <a:off x="3884614"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d5a5490cb5_0_232: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2" name="Google Shape;192;gd5a5490cb5_0_232:notes"/>
          <p:cNvSpPr txBox="1"/>
          <p:nvPr>
            <p:ph idx="1" type="body"/>
          </p:nvPr>
        </p:nvSpPr>
        <p:spPr>
          <a:xfrm>
            <a:off x="685801" y="4343402"/>
            <a:ext cx="5486400" cy="41148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None/>
            </a:pPr>
            <a:r>
              <a:rPr lang="en"/>
              <a:t>There are no pictures cues and no context cues. Only some form of phonics (print to sound decoding) will help the reader to lift these words off the page.</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Thus, even adults need phonics knowledge and skills for new, challenging and hard to decode words. </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Re the Year One Phonics Screening Check and its use of nonsense words, these are only the equivalent of real words which are not in the oral (spoken) vocabulary of the reader.</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Even the ‘better’ Year One readers should be able to decode the nonsense words with no difficulty. The fact they are ‘nonsense’ is irrelevant to decodability.</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Ask the parents to spell a multi-syllable word that you have made up.</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For example, Skedringham (say it as ‘Skedringum’)</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The parents will describe that they broke it into chunks, or syllables. In other words, they used their phonics skill.</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Using phonics for reading and spelling are skills even of ADULT proficient readers and spellers.</a:t>
            </a:r>
            <a:endParaRPr/>
          </a:p>
          <a:p>
            <a:pPr indent="0" lvl="0" marL="0" rtl="0" algn="l">
              <a:spcBef>
                <a:spcPts val="333"/>
              </a:spcBef>
              <a:spcAft>
                <a:spcPts val="0"/>
              </a:spcAft>
              <a:buNone/>
            </a:pPr>
            <a:r>
              <a:t/>
            </a:r>
            <a:endParaRPr/>
          </a:p>
          <a:p>
            <a:pPr indent="0" lvl="0" marL="0" rtl="0" algn="l">
              <a:spcBef>
                <a:spcPts val="333"/>
              </a:spcBef>
              <a:spcAft>
                <a:spcPts val="0"/>
              </a:spcAft>
              <a:buNone/>
            </a:pPr>
            <a:r>
              <a:rPr lang="en"/>
              <a:t>We set children up for lifelong reading and spelling when we teach phonics rigorously.</a:t>
            </a:r>
            <a:endParaRPr/>
          </a:p>
        </p:txBody>
      </p:sp>
      <p:sp>
        <p:nvSpPr>
          <p:cNvPr id="193" name="Google Shape;193;gd5a5490cb5_0_232:notes"/>
          <p:cNvSpPr txBox="1"/>
          <p:nvPr>
            <p:ph idx="12" type="sldNum"/>
          </p:nvPr>
        </p:nvSpPr>
        <p:spPr>
          <a:xfrm>
            <a:off x="3884614"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d5a5490cb5_0_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d5a5490cb5_0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Font typeface="Arial"/>
              <a:buNone/>
            </a:pPr>
            <a:r>
              <a:rPr lang="en">
                <a:solidFill>
                  <a:schemeClr val="dk1"/>
                </a:solidFill>
              </a:rPr>
              <a:t>The idea that there is ‘one way’ to teach reading and spelling and for ‘all children’ goes against our deep-rooted passion to perceive and treat our children as individuals. Sir Jim Rose addresses these and other common mantras and perceptions in his independent national review which took place in 2005 and 2006 following a parliamentary inquiry into how to teach early reading. However, </a:t>
            </a:r>
            <a:r>
              <a:rPr lang="en" u="sng">
                <a:solidFill>
                  <a:srgbClr val="FF0000"/>
                </a:solidFill>
              </a:rPr>
              <a:t>there isn’t just ‘one way’ to teach reading and we do all learn in different ways</a:t>
            </a:r>
            <a:r>
              <a:rPr lang="en">
                <a:solidFill>
                  <a:schemeClr val="dk1"/>
                </a:solidFill>
              </a:rPr>
              <a:t>, but we now know that there is a ‘</a:t>
            </a:r>
            <a:r>
              <a:rPr lang="en" u="sng">
                <a:solidFill>
                  <a:schemeClr val="dk1"/>
                </a:solidFill>
              </a:rPr>
              <a:t>most-effective’ way </a:t>
            </a:r>
            <a:r>
              <a:rPr lang="en">
                <a:solidFill>
                  <a:schemeClr val="dk1"/>
                </a:solidFill>
              </a:rPr>
              <a:t>of teaching reading and spelling which cannot be ignored - and also that </a:t>
            </a:r>
            <a:r>
              <a:rPr lang="en" u="sng">
                <a:solidFill>
                  <a:schemeClr val="dk1"/>
                </a:solidFill>
              </a:rPr>
              <a:t>some methods can lead to under-achievement and very flawed ‘reading profiles’. In effect, flawed teaching can cause or exacerbate dyslexia</a:t>
            </a:r>
            <a:r>
              <a:rPr lang="en">
                <a:solidFill>
                  <a:schemeClr val="dk1"/>
                </a:solidFill>
              </a:rPr>
              <a:t>.</a:t>
            </a:r>
            <a:endParaRPr>
              <a:solidFill>
                <a:schemeClr val="dk1"/>
              </a:solidFill>
            </a:endParaRPr>
          </a:p>
          <a:p>
            <a:pPr indent="0" lvl="0" marL="0" rtl="0" algn="l">
              <a:spcBef>
                <a:spcPts val="360"/>
              </a:spcBef>
              <a:spcAft>
                <a:spcPts val="0"/>
              </a:spcAft>
              <a:buClr>
                <a:schemeClr val="dk1"/>
              </a:buClr>
              <a:buFont typeface="Arial"/>
              <a:buNone/>
            </a:pPr>
            <a:r>
              <a:t/>
            </a:r>
            <a:endParaRPr>
              <a:solidFill>
                <a:schemeClr val="dk1"/>
              </a:solidFill>
            </a:endParaRPr>
          </a:p>
          <a:p>
            <a:pPr indent="0" lvl="0" marL="0" rtl="0" algn="l">
              <a:spcBef>
                <a:spcPts val="360"/>
              </a:spcBef>
              <a:spcAft>
                <a:spcPts val="0"/>
              </a:spcAft>
              <a:buClr>
                <a:schemeClr val="dk1"/>
              </a:buClr>
              <a:buFont typeface="Arial"/>
              <a:buNone/>
            </a:pPr>
            <a:r>
              <a:rPr lang="en">
                <a:solidFill>
                  <a:schemeClr val="dk1"/>
                </a:solidFill>
              </a:rPr>
              <a:t>Thus, teachers have a duty to understand about the findings of research and to apply the very best evidence-informed practice to reading instruction.</a:t>
            </a:r>
            <a:endParaRPr>
              <a:solidFill>
                <a:schemeClr val="dk1"/>
              </a:solidFill>
            </a:endParaRPr>
          </a:p>
          <a:p>
            <a:pPr indent="0" lvl="0" marL="0" rtl="0" algn="l">
              <a:spcBef>
                <a:spcPts val="360"/>
              </a:spcBef>
              <a:spcAft>
                <a:spcPts val="0"/>
              </a:spcAft>
              <a:buClr>
                <a:schemeClr val="dk1"/>
              </a:buClr>
              <a:buFont typeface="Arial"/>
              <a:buNone/>
            </a:pPr>
            <a:r>
              <a:t/>
            </a:r>
            <a:endParaRPr>
              <a:solidFill>
                <a:schemeClr val="dk1"/>
              </a:solidFill>
            </a:endParaRPr>
          </a:p>
          <a:p>
            <a:pPr indent="0" lvl="0" marL="0" rtl="0" algn="l">
              <a:spcBef>
                <a:spcPts val="360"/>
              </a:spcBef>
              <a:spcAft>
                <a:spcPts val="0"/>
              </a:spcAft>
              <a:buClr>
                <a:schemeClr val="dk1"/>
              </a:buClr>
              <a:buFont typeface="Arial"/>
              <a:buNone/>
            </a:pPr>
            <a:r>
              <a:rPr lang="en">
                <a:solidFill>
                  <a:schemeClr val="dk1"/>
                </a:solidFill>
              </a:rPr>
              <a:t>Sir Jim Rose did an excellent job in his report to address head on the various mantras that reflect common misunderstandings in the field of reading instruction. These include that ‘one size does not fit all’ and ‘children learn in different ways’.</a:t>
            </a:r>
            <a:endParaRPr>
              <a:solidFill>
                <a:schemeClr val="dk1"/>
              </a:solidFill>
            </a:endParaRPr>
          </a:p>
          <a:p>
            <a:pPr indent="0" lvl="0" marL="0" rtl="0" algn="l">
              <a:spcBef>
                <a:spcPts val="360"/>
              </a:spcBef>
              <a:spcAft>
                <a:spcPts val="0"/>
              </a:spcAft>
              <a:buClr>
                <a:schemeClr val="dk1"/>
              </a:buClr>
              <a:buFont typeface="Arial"/>
              <a:buNone/>
            </a:pPr>
            <a:r>
              <a:t/>
            </a:r>
            <a:endParaRPr>
              <a:solidFill>
                <a:schemeClr val="dk1"/>
              </a:solidFill>
            </a:endParaRPr>
          </a:p>
          <a:p>
            <a:pPr indent="0" lvl="0" marL="0" rtl="0" algn="l">
              <a:spcBef>
                <a:spcPts val="360"/>
              </a:spcBef>
              <a:spcAft>
                <a:spcPts val="0"/>
              </a:spcAft>
              <a:buClr>
                <a:schemeClr val="dk1"/>
              </a:buClr>
              <a:buFont typeface="Arial"/>
              <a:buNone/>
            </a:pPr>
            <a:r>
              <a:rPr lang="en">
                <a:solidFill>
                  <a:schemeClr val="dk1"/>
                </a:solidFill>
              </a:rPr>
              <a:t>Rose pointed out that…. ‘all beginners…</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d5a5490cb5_0_242: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4" name="Google Shape;204;gd5a5490cb5_0_242:notes"/>
          <p:cNvSpPr txBox="1"/>
          <p:nvPr>
            <p:ph idx="1" type="body"/>
          </p:nvPr>
        </p:nvSpPr>
        <p:spPr>
          <a:xfrm>
            <a:off x="685801" y="4343402"/>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gd5a5490cb5_0_242:notes"/>
          <p:cNvSpPr txBox="1"/>
          <p:nvPr>
            <p:ph idx="12" type="sldNum"/>
          </p:nvPr>
        </p:nvSpPr>
        <p:spPr>
          <a:xfrm>
            <a:off x="3884614"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d5a5490cb5_0_2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d5a5490cb5_0_2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d5a5490cb5_0_2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d5a5490cb5_0_2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Our bottom 20% remain our bottom 20% through their whole learning journey through school.</a:t>
            </a:r>
            <a:endParaRPr/>
          </a:p>
          <a:p>
            <a:pPr indent="-298450" lvl="0" marL="457200" rtl="0" algn="l">
              <a:spcBef>
                <a:spcPts val="0"/>
              </a:spcBef>
              <a:spcAft>
                <a:spcPts val="0"/>
              </a:spcAft>
              <a:buSzPts val="1100"/>
              <a:buChar char="-"/>
            </a:pPr>
            <a:r>
              <a:rPr lang="en"/>
              <a:t>We had several phonics schemes being used despite our policy being Letters and Sounds.</a:t>
            </a:r>
            <a:endParaRPr/>
          </a:p>
          <a:p>
            <a:pPr indent="-298450" lvl="0" marL="457200" rtl="0" algn="l">
              <a:spcBef>
                <a:spcPts val="0"/>
              </a:spcBef>
              <a:spcAft>
                <a:spcPts val="0"/>
              </a:spcAft>
              <a:buSzPts val="1100"/>
              <a:buChar char="-"/>
            </a:pPr>
            <a:r>
              <a:rPr lang="en"/>
              <a:t>Pupil’s books were not adequately matched to their then Phase of Phonics teaching.</a:t>
            </a:r>
            <a:endParaRPr/>
          </a:p>
          <a:p>
            <a:pPr indent="-298450" lvl="0" marL="457200" rtl="0" algn="l">
              <a:spcBef>
                <a:spcPts val="0"/>
              </a:spcBef>
              <a:spcAft>
                <a:spcPts val="0"/>
              </a:spcAft>
              <a:buSzPts val="1100"/>
              <a:buChar char="-"/>
            </a:pPr>
            <a:r>
              <a:rPr lang="en"/>
              <a:t>We teach Phonics well...but didn’t ever spend time consolidating the learning - especially once into Year 2 and onwards where Phonics is almost forgotten. We also did do much reading as a general rule.</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d5a5490cb5_0_2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d5a5490cb5_0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National Phonics: 2017 - 81%          2018 - 83%        2019 - 82%</a:t>
            </a:r>
            <a:endParaRPr/>
          </a:p>
          <a:p>
            <a:pPr indent="0" lvl="0" marL="0" rtl="0" algn="l">
              <a:spcBef>
                <a:spcPts val="0"/>
              </a:spcBef>
              <a:spcAft>
                <a:spcPts val="0"/>
              </a:spcAft>
              <a:buNone/>
            </a:pPr>
            <a:r>
              <a:rPr lang="en"/>
              <a:t>National Reading: 2017 - 75.6%     2018 - 75%     2019 - 76%</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d5a5490cb5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d5a5490cb5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Incidental teaching is a huge part of the push - english and reading through the curriculum.</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d5a5490cb5_0_273: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5" name="Google Shape;235;gd5a5490cb5_0_273:notes"/>
          <p:cNvSpPr txBox="1"/>
          <p:nvPr>
            <p:ph idx="1" type="body"/>
          </p:nvPr>
        </p:nvSpPr>
        <p:spPr>
          <a:xfrm>
            <a:off x="685801" y="4343402"/>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
              <a:t>For example: Only new and unknown words need to be sounded out and blended.</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
              <a:t>Once the sounds have been identified all-through-the-spoken-word, the learner needs to select the correct letters and letter groups which are code for the sounds.</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
              <a:t>Early handwriting is taught as part of the multi-sensory approach to phonics teaching. Hear the sound, say the sound, write the letter shape or letter group.]</a:t>
            </a:r>
            <a:endParaRPr/>
          </a:p>
          <a:p>
            <a:pPr indent="0" lvl="0" marL="0" rtl="0" algn="l">
              <a:spcBef>
                <a:spcPts val="360"/>
              </a:spcBef>
              <a:spcAft>
                <a:spcPts val="0"/>
              </a:spcAft>
              <a:buNone/>
            </a:pPr>
            <a:r>
              <a:t/>
            </a:r>
            <a:endParaRPr/>
          </a:p>
        </p:txBody>
      </p:sp>
      <p:sp>
        <p:nvSpPr>
          <p:cNvPr id="236" name="Google Shape;236;gd5a5490cb5_0_273:notes"/>
          <p:cNvSpPr txBox="1"/>
          <p:nvPr>
            <p:ph idx="12" type="sldNum"/>
          </p:nvPr>
        </p:nvSpPr>
        <p:spPr>
          <a:xfrm>
            <a:off x="3884614"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d5a5490cb5_0_279: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42" name="Google Shape;242;gd5a5490cb5_0_279:notes"/>
          <p:cNvSpPr txBox="1"/>
          <p:nvPr>
            <p:ph idx="1" type="body"/>
          </p:nvPr>
        </p:nvSpPr>
        <p:spPr>
          <a:xfrm>
            <a:off x="685801" y="4343402"/>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
              <a:t>mention any cumulative, decodable reading books you use in school.</a:t>
            </a:r>
            <a:endParaRPr/>
          </a:p>
          <a:p>
            <a:pPr indent="0" lvl="0" marL="0" rtl="0" algn="l">
              <a:spcBef>
                <a:spcPts val="360"/>
              </a:spcBef>
              <a:spcAft>
                <a:spcPts val="0"/>
              </a:spcAft>
              <a:buNone/>
            </a:pPr>
            <a:r>
              <a:t/>
            </a:r>
            <a:endParaRPr/>
          </a:p>
          <a:p>
            <a:pPr indent="0" lvl="0" marL="0" rtl="0" algn="l">
              <a:spcBef>
                <a:spcPts val="360"/>
              </a:spcBef>
              <a:spcAft>
                <a:spcPts val="0"/>
              </a:spcAft>
              <a:buNone/>
            </a:pPr>
            <a:r>
              <a:rPr lang="en"/>
              <a:t>Draw attention to the cover notes in the books if these refer to blending words, and words which might be more challenging to read and therefore require adult support.]</a:t>
            </a:r>
            <a:endParaRPr/>
          </a:p>
        </p:txBody>
      </p:sp>
      <p:sp>
        <p:nvSpPr>
          <p:cNvPr id="243" name="Google Shape;243;gd5a5490cb5_0_279:notes"/>
          <p:cNvSpPr txBox="1"/>
          <p:nvPr>
            <p:ph idx="12" type="sldNum"/>
          </p:nvPr>
        </p:nvSpPr>
        <p:spPr>
          <a:xfrm>
            <a:off x="3884614"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d5a5490cb5_0_286:notes"/>
          <p:cNvSpPr txBox="1"/>
          <p:nvPr>
            <p:ph idx="1" type="body"/>
          </p:nvPr>
        </p:nvSpPr>
        <p:spPr>
          <a:xfrm>
            <a:off x="685801" y="4343402"/>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On-line platform to support learning in school and at home.</a:t>
            </a:r>
            <a:endParaRPr/>
          </a:p>
        </p:txBody>
      </p:sp>
      <p:sp>
        <p:nvSpPr>
          <p:cNvPr id="250" name="Google Shape;250;gd5a5490cb5_0_286:notes"/>
          <p:cNvSpPr/>
          <p:nvPr>
            <p:ph idx="2" type="sldImg"/>
          </p:nvPr>
        </p:nvSpPr>
        <p:spPr>
          <a:xfrm>
            <a:off x="108378" y="685065"/>
            <a:ext cx="6641100" cy="34296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d5a5490cb5_0_4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d5a5490cb5_0_4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Incidental teaching is a huge part of the push - english and reading through the curriculum. Be creative and use the pictures to interact with and ask questions.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d5a5490cb5_0_4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d5a5490cb5_0_4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d5a5490cb5_0_4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d5a5490cb5_0_4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Books show the progression - so revisit and review is key to recalling prior learning.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d5a5490cb5_0_4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d5a5490cb5_0_4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d5a5490cb5_0_4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d5a5490cb5_0_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d5a5490cb5_0_4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d5a5490cb5_0_4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Incidental teaching is a huge part of the push - english and reading through the curriculum.</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d5a5490cb5_0_4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d5a5490cb5_0_4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Incidental teaching is a huge part of the push - english and reading through the curriculum.</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4" name="Shape 54"/>
        <p:cNvGrpSpPr/>
        <p:nvPr/>
      </p:nvGrpSpPr>
      <p:grpSpPr>
        <a:xfrm>
          <a:off x="0" y="0"/>
          <a:ext cx="0" cy="0"/>
          <a:chOff x="0" y="0"/>
          <a:chExt cx="0" cy="0"/>
        </a:xfrm>
      </p:grpSpPr>
      <p:sp>
        <p:nvSpPr>
          <p:cNvPr id="55" name="Google Shape;55;p14"/>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4"/>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4"/>
          <p:cNvSpPr txBox="1"/>
          <p:nvPr>
            <p:ph type="ctrTitle"/>
          </p:nvPr>
        </p:nvSpPr>
        <p:spPr>
          <a:xfrm>
            <a:off x="390525" y="1819275"/>
            <a:ext cx="8222100" cy="933600"/>
          </a:xfrm>
          <a:prstGeom prst="rect">
            <a:avLst/>
          </a:prstGeom>
        </p:spPr>
        <p:txBody>
          <a:bodyPr anchorCtr="0" anchor="b"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58" name="Google Shape;58;p14"/>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p:txBody>
      </p:sp>
      <p:sp>
        <p:nvSpPr>
          <p:cNvPr id="59" name="Google Shape;59;p14"/>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0" name="Shape 60"/>
        <p:cNvGrpSpPr/>
        <p:nvPr/>
      </p:nvGrpSpPr>
      <p:grpSpPr>
        <a:xfrm>
          <a:off x="0" y="0"/>
          <a:ext cx="0" cy="0"/>
          <a:chOff x="0" y="0"/>
          <a:chExt cx="0" cy="0"/>
        </a:xfrm>
      </p:grpSpPr>
      <p:sp>
        <p:nvSpPr>
          <p:cNvPr id="61" name="Google Shape;61;p15"/>
          <p:cNvSpPr txBox="1"/>
          <p:nvPr>
            <p:ph type="title"/>
          </p:nvPr>
        </p:nvSpPr>
        <p:spPr>
          <a:xfrm>
            <a:off x="460950" y="2065350"/>
            <a:ext cx="8222100" cy="1012800"/>
          </a:xfrm>
          <a:prstGeom prst="rect">
            <a:avLst/>
          </a:prstGeom>
        </p:spPr>
        <p:txBody>
          <a:bodyPr anchorCtr="0" anchor="ctr" bIns="91425" lIns="91425" spcFirstLastPara="1" rIns="91425" wrap="square" tIns="91425">
            <a:normAutofit/>
          </a:bodyPr>
          <a:lstStyle>
            <a:lvl1pPr lvl="0" rtl="0">
              <a:spcBef>
                <a:spcPts val="0"/>
              </a:spcBef>
              <a:spcAft>
                <a:spcPts val="0"/>
              </a:spcAft>
              <a:buSzPts val="4200"/>
              <a:buNone/>
              <a:defRPr sz="4200"/>
            </a:lvl1pPr>
            <a:lvl2pPr lvl="1" rtl="0">
              <a:spcBef>
                <a:spcPts val="0"/>
              </a:spcBef>
              <a:spcAft>
                <a:spcPts val="0"/>
              </a:spcAft>
              <a:buSzPts val="4200"/>
              <a:buNone/>
              <a:defRPr sz="4200"/>
            </a:lvl2pPr>
            <a:lvl3pPr lvl="2" rtl="0">
              <a:spcBef>
                <a:spcPts val="0"/>
              </a:spcBef>
              <a:spcAft>
                <a:spcPts val="0"/>
              </a:spcAft>
              <a:buSzPts val="4200"/>
              <a:buNone/>
              <a:defRPr sz="4200"/>
            </a:lvl3pPr>
            <a:lvl4pPr lvl="3" rtl="0">
              <a:spcBef>
                <a:spcPts val="0"/>
              </a:spcBef>
              <a:spcAft>
                <a:spcPts val="0"/>
              </a:spcAft>
              <a:buSzPts val="4200"/>
              <a:buNone/>
              <a:defRPr sz="4200"/>
            </a:lvl4pPr>
            <a:lvl5pPr lvl="4" rtl="0">
              <a:spcBef>
                <a:spcPts val="0"/>
              </a:spcBef>
              <a:spcAft>
                <a:spcPts val="0"/>
              </a:spcAft>
              <a:buSzPts val="4200"/>
              <a:buNone/>
              <a:defRPr sz="4200"/>
            </a:lvl5pPr>
            <a:lvl6pPr lvl="5" rtl="0">
              <a:spcBef>
                <a:spcPts val="0"/>
              </a:spcBef>
              <a:spcAft>
                <a:spcPts val="0"/>
              </a:spcAft>
              <a:buSzPts val="4200"/>
              <a:buNone/>
              <a:defRPr sz="4200"/>
            </a:lvl6pPr>
            <a:lvl7pPr lvl="6" rtl="0">
              <a:spcBef>
                <a:spcPts val="0"/>
              </a:spcBef>
              <a:spcAft>
                <a:spcPts val="0"/>
              </a:spcAft>
              <a:buSzPts val="4200"/>
              <a:buNone/>
              <a:defRPr sz="4200"/>
            </a:lvl7pPr>
            <a:lvl8pPr lvl="7" rtl="0">
              <a:spcBef>
                <a:spcPts val="0"/>
              </a:spcBef>
              <a:spcAft>
                <a:spcPts val="0"/>
              </a:spcAft>
              <a:buSzPts val="4200"/>
              <a:buNone/>
              <a:defRPr sz="4200"/>
            </a:lvl8pPr>
            <a:lvl9pPr lvl="8" rtl="0">
              <a:spcBef>
                <a:spcPts val="0"/>
              </a:spcBef>
              <a:spcAft>
                <a:spcPts val="0"/>
              </a:spcAft>
              <a:buSzPts val="4200"/>
              <a:buNone/>
              <a:defRPr sz="4200"/>
            </a:lvl9pPr>
          </a:lstStyle>
          <a:p/>
        </p:txBody>
      </p:sp>
      <p:sp>
        <p:nvSpPr>
          <p:cNvPr id="62" name="Google Shape;62;p15"/>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3" name="Shape 63"/>
        <p:cNvGrpSpPr/>
        <p:nvPr/>
      </p:nvGrpSpPr>
      <p:grpSpPr>
        <a:xfrm>
          <a:off x="0" y="0"/>
          <a:ext cx="0" cy="0"/>
          <a:chOff x="0" y="0"/>
          <a:chExt cx="0" cy="0"/>
        </a:xfrm>
      </p:grpSpPr>
      <p:sp>
        <p:nvSpPr>
          <p:cNvPr id="64" name="Google Shape;64;p16"/>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6"/>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6"/>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67" name="Google Shape;67;p16"/>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68" name="Google Shape;68;p16"/>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9" name="Shape 69"/>
        <p:cNvGrpSpPr/>
        <p:nvPr/>
      </p:nvGrpSpPr>
      <p:grpSpPr>
        <a:xfrm>
          <a:off x="0" y="0"/>
          <a:ext cx="0" cy="0"/>
          <a:chOff x="0" y="0"/>
          <a:chExt cx="0" cy="0"/>
        </a:xfrm>
      </p:grpSpPr>
      <p:sp>
        <p:nvSpPr>
          <p:cNvPr id="70" name="Google Shape;70;p17"/>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7"/>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7"/>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73" name="Google Shape;73;p17"/>
          <p:cNvSpPr txBox="1"/>
          <p:nvPr>
            <p:ph idx="1" type="body"/>
          </p:nvPr>
        </p:nvSpPr>
        <p:spPr>
          <a:xfrm>
            <a:off x="471900" y="1919075"/>
            <a:ext cx="3999900" cy="27102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74" name="Google Shape;74;p17"/>
          <p:cNvSpPr txBox="1"/>
          <p:nvPr>
            <p:ph idx="2" type="body"/>
          </p:nvPr>
        </p:nvSpPr>
        <p:spPr>
          <a:xfrm>
            <a:off x="4694250" y="1919075"/>
            <a:ext cx="3999900" cy="27102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75" name="Google Shape;75;p17"/>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18"/>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8"/>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8"/>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80" name="Google Shape;80;p18"/>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81" name="Shape 81"/>
        <p:cNvGrpSpPr/>
        <p:nvPr/>
      </p:nvGrpSpPr>
      <p:grpSpPr>
        <a:xfrm>
          <a:off x="0" y="0"/>
          <a:ext cx="0" cy="0"/>
          <a:chOff x="0" y="0"/>
          <a:chExt cx="0" cy="0"/>
        </a:xfrm>
      </p:grpSpPr>
      <p:sp>
        <p:nvSpPr>
          <p:cNvPr id="82" name="Google Shape;82;p19"/>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9"/>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9"/>
          <p:cNvSpPr txBox="1"/>
          <p:nvPr>
            <p:ph type="title"/>
          </p:nvPr>
        </p:nvSpPr>
        <p:spPr>
          <a:xfrm>
            <a:off x="226078" y="357800"/>
            <a:ext cx="2808000" cy="9534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5" name="Google Shape;85;p19"/>
          <p:cNvSpPr txBox="1"/>
          <p:nvPr>
            <p:ph idx="1" type="body"/>
          </p:nvPr>
        </p:nvSpPr>
        <p:spPr>
          <a:xfrm>
            <a:off x="226075" y="1465800"/>
            <a:ext cx="2808000" cy="31635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Clr>
                <a:schemeClr val="lt1"/>
              </a:buClr>
              <a:buSzPts val="1200"/>
              <a:buChar char="●"/>
              <a:defRPr sz="1200">
                <a:solidFill>
                  <a:schemeClr val="lt1"/>
                </a:solidFill>
              </a:defRPr>
            </a:lvl1pPr>
            <a:lvl2pPr indent="-304800" lvl="1" marL="914400" rtl="0">
              <a:spcBef>
                <a:spcPts val="0"/>
              </a:spcBef>
              <a:spcAft>
                <a:spcPts val="0"/>
              </a:spcAft>
              <a:buClr>
                <a:schemeClr val="lt1"/>
              </a:buClr>
              <a:buSzPts val="1200"/>
              <a:buChar char="○"/>
              <a:defRPr sz="1200">
                <a:solidFill>
                  <a:schemeClr val="lt1"/>
                </a:solidFill>
              </a:defRPr>
            </a:lvl2pPr>
            <a:lvl3pPr indent="-304800" lvl="2" marL="1371600" rtl="0">
              <a:spcBef>
                <a:spcPts val="0"/>
              </a:spcBef>
              <a:spcAft>
                <a:spcPts val="0"/>
              </a:spcAft>
              <a:buClr>
                <a:schemeClr val="lt1"/>
              </a:buClr>
              <a:buSzPts val="1200"/>
              <a:buChar char="■"/>
              <a:defRPr sz="1200">
                <a:solidFill>
                  <a:schemeClr val="lt1"/>
                </a:solidFill>
              </a:defRPr>
            </a:lvl3pPr>
            <a:lvl4pPr indent="-304800" lvl="3" marL="1828800" rtl="0">
              <a:spcBef>
                <a:spcPts val="0"/>
              </a:spcBef>
              <a:spcAft>
                <a:spcPts val="0"/>
              </a:spcAft>
              <a:buClr>
                <a:schemeClr val="lt1"/>
              </a:buClr>
              <a:buSzPts val="1200"/>
              <a:buChar char="●"/>
              <a:defRPr sz="1200">
                <a:solidFill>
                  <a:schemeClr val="lt1"/>
                </a:solidFill>
              </a:defRPr>
            </a:lvl4pPr>
            <a:lvl5pPr indent="-304800" lvl="4" marL="2286000" rtl="0">
              <a:spcBef>
                <a:spcPts val="0"/>
              </a:spcBef>
              <a:spcAft>
                <a:spcPts val="0"/>
              </a:spcAft>
              <a:buClr>
                <a:schemeClr val="lt1"/>
              </a:buClr>
              <a:buSzPts val="1200"/>
              <a:buChar char="○"/>
              <a:defRPr sz="1200">
                <a:solidFill>
                  <a:schemeClr val="lt1"/>
                </a:solidFill>
              </a:defRPr>
            </a:lvl5pPr>
            <a:lvl6pPr indent="-304800" lvl="5" marL="2743200" rtl="0">
              <a:spcBef>
                <a:spcPts val="0"/>
              </a:spcBef>
              <a:spcAft>
                <a:spcPts val="0"/>
              </a:spcAft>
              <a:buClr>
                <a:schemeClr val="lt1"/>
              </a:buClr>
              <a:buSzPts val="1200"/>
              <a:buChar char="■"/>
              <a:defRPr sz="1200">
                <a:solidFill>
                  <a:schemeClr val="lt1"/>
                </a:solidFill>
              </a:defRPr>
            </a:lvl6pPr>
            <a:lvl7pPr indent="-304800" lvl="6" marL="3200400" rtl="0">
              <a:spcBef>
                <a:spcPts val="0"/>
              </a:spcBef>
              <a:spcAft>
                <a:spcPts val="0"/>
              </a:spcAft>
              <a:buClr>
                <a:schemeClr val="lt1"/>
              </a:buClr>
              <a:buSzPts val="1200"/>
              <a:buChar char="●"/>
              <a:defRPr sz="1200">
                <a:solidFill>
                  <a:schemeClr val="lt1"/>
                </a:solidFill>
              </a:defRPr>
            </a:lvl7pPr>
            <a:lvl8pPr indent="-304800" lvl="7" marL="3657600" rtl="0">
              <a:spcBef>
                <a:spcPts val="0"/>
              </a:spcBef>
              <a:spcAft>
                <a:spcPts val="0"/>
              </a:spcAft>
              <a:buClr>
                <a:schemeClr val="lt1"/>
              </a:buClr>
              <a:buSzPts val="1200"/>
              <a:buChar char="○"/>
              <a:defRPr sz="1200">
                <a:solidFill>
                  <a:schemeClr val="lt1"/>
                </a:solidFill>
              </a:defRPr>
            </a:lvl8pPr>
            <a:lvl9pPr indent="-304800" lvl="8" marL="4114800" rtl="0">
              <a:spcBef>
                <a:spcPts val="0"/>
              </a:spcBef>
              <a:spcAft>
                <a:spcPts val="0"/>
              </a:spcAft>
              <a:buClr>
                <a:schemeClr val="lt1"/>
              </a:buClr>
              <a:buSzPts val="1200"/>
              <a:buChar char="■"/>
              <a:defRPr sz="1200">
                <a:solidFill>
                  <a:schemeClr val="lt1"/>
                </a:solidFill>
              </a:defRPr>
            </a:lvl9pPr>
          </a:lstStyle>
          <a:p/>
        </p:txBody>
      </p:sp>
      <p:sp>
        <p:nvSpPr>
          <p:cNvPr id="86" name="Google Shape;86;p19"/>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87" name="Shape 87"/>
        <p:cNvGrpSpPr/>
        <p:nvPr/>
      </p:nvGrpSpPr>
      <p:grpSpPr>
        <a:xfrm>
          <a:off x="0" y="0"/>
          <a:ext cx="0" cy="0"/>
          <a:chOff x="0" y="0"/>
          <a:chExt cx="0" cy="0"/>
        </a:xfrm>
      </p:grpSpPr>
      <p:sp>
        <p:nvSpPr>
          <p:cNvPr id="88" name="Google Shape;88;p20"/>
          <p:cNvSpPr txBox="1"/>
          <p:nvPr>
            <p:ph type="title"/>
          </p:nvPr>
        </p:nvSpPr>
        <p:spPr>
          <a:xfrm>
            <a:off x="490250" y="488250"/>
            <a:ext cx="62271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sp>
        <p:nvSpPr>
          <p:cNvPr id="89" name="Google Shape;89;p20"/>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0" name="Shape 90"/>
        <p:cNvGrpSpPr/>
        <p:nvPr/>
      </p:nvGrpSpPr>
      <p:grpSpPr>
        <a:xfrm>
          <a:off x="0" y="0"/>
          <a:ext cx="0" cy="0"/>
          <a:chOff x="0" y="0"/>
          <a:chExt cx="0" cy="0"/>
        </a:xfrm>
      </p:grpSpPr>
      <p:sp>
        <p:nvSpPr>
          <p:cNvPr id="91" name="Google Shape;91;p21"/>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1"/>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1"/>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Clr>
                <a:schemeClr val="dk2"/>
              </a:buClr>
              <a:buSzPts val="4200"/>
              <a:buNone/>
              <a:defRPr sz="4200">
                <a:solidFill>
                  <a:schemeClr val="dk2"/>
                </a:solidFill>
              </a:defRPr>
            </a:lvl1pPr>
            <a:lvl2pPr lvl="1" rtl="0" algn="ctr">
              <a:spcBef>
                <a:spcPts val="0"/>
              </a:spcBef>
              <a:spcAft>
                <a:spcPts val="0"/>
              </a:spcAft>
              <a:buClr>
                <a:schemeClr val="dk2"/>
              </a:buClr>
              <a:buSzPts val="4200"/>
              <a:buNone/>
              <a:defRPr sz="4200">
                <a:solidFill>
                  <a:schemeClr val="dk2"/>
                </a:solidFill>
              </a:defRPr>
            </a:lvl2pPr>
            <a:lvl3pPr lvl="2" rtl="0" algn="ctr">
              <a:spcBef>
                <a:spcPts val="0"/>
              </a:spcBef>
              <a:spcAft>
                <a:spcPts val="0"/>
              </a:spcAft>
              <a:buClr>
                <a:schemeClr val="dk2"/>
              </a:buClr>
              <a:buSzPts val="4200"/>
              <a:buNone/>
              <a:defRPr sz="4200">
                <a:solidFill>
                  <a:schemeClr val="dk2"/>
                </a:solidFill>
              </a:defRPr>
            </a:lvl3pPr>
            <a:lvl4pPr lvl="3" rtl="0" algn="ctr">
              <a:spcBef>
                <a:spcPts val="0"/>
              </a:spcBef>
              <a:spcAft>
                <a:spcPts val="0"/>
              </a:spcAft>
              <a:buClr>
                <a:schemeClr val="dk2"/>
              </a:buClr>
              <a:buSzPts val="4200"/>
              <a:buNone/>
              <a:defRPr sz="4200">
                <a:solidFill>
                  <a:schemeClr val="dk2"/>
                </a:solidFill>
              </a:defRPr>
            </a:lvl4pPr>
            <a:lvl5pPr lvl="4" rtl="0" algn="ctr">
              <a:spcBef>
                <a:spcPts val="0"/>
              </a:spcBef>
              <a:spcAft>
                <a:spcPts val="0"/>
              </a:spcAft>
              <a:buClr>
                <a:schemeClr val="dk2"/>
              </a:buClr>
              <a:buSzPts val="4200"/>
              <a:buNone/>
              <a:defRPr sz="4200">
                <a:solidFill>
                  <a:schemeClr val="dk2"/>
                </a:solidFill>
              </a:defRPr>
            </a:lvl5pPr>
            <a:lvl6pPr lvl="5" rtl="0" algn="ctr">
              <a:spcBef>
                <a:spcPts val="0"/>
              </a:spcBef>
              <a:spcAft>
                <a:spcPts val="0"/>
              </a:spcAft>
              <a:buClr>
                <a:schemeClr val="dk2"/>
              </a:buClr>
              <a:buSzPts val="4200"/>
              <a:buNone/>
              <a:defRPr sz="4200">
                <a:solidFill>
                  <a:schemeClr val="dk2"/>
                </a:solidFill>
              </a:defRPr>
            </a:lvl6pPr>
            <a:lvl7pPr lvl="6" rtl="0" algn="ctr">
              <a:spcBef>
                <a:spcPts val="0"/>
              </a:spcBef>
              <a:spcAft>
                <a:spcPts val="0"/>
              </a:spcAft>
              <a:buClr>
                <a:schemeClr val="dk2"/>
              </a:buClr>
              <a:buSzPts val="4200"/>
              <a:buNone/>
              <a:defRPr sz="4200">
                <a:solidFill>
                  <a:schemeClr val="dk2"/>
                </a:solidFill>
              </a:defRPr>
            </a:lvl7pPr>
            <a:lvl8pPr lvl="7" rtl="0" algn="ctr">
              <a:spcBef>
                <a:spcPts val="0"/>
              </a:spcBef>
              <a:spcAft>
                <a:spcPts val="0"/>
              </a:spcAft>
              <a:buClr>
                <a:schemeClr val="dk2"/>
              </a:buClr>
              <a:buSzPts val="4200"/>
              <a:buNone/>
              <a:defRPr sz="4200">
                <a:solidFill>
                  <a:schemeClr val="dk2"/>
                </a:solidFill>
              </a:defRPr>
            </a:lvl8pPr>
            <a:lvl9pPr lvl="8" rtl="0" algn="ctr">
              <a:spcBef>
                <a:spcPts val="0"/>
              </a:spcBef>
              <a:spcAft>
                <a:spcPts val="0"/>
              </a:spcAft>
              <a:buClr>
                <a:schemeClr val="dk2"/>
              </a:buClr>
              <a:buSzPts val="4200"/>
              <a:buNone/>
              <a:defRPr sz="4200">
                <a:solidFill>
                  <a:schemeClr val="dk2"/>
                </a:solidFill>
              </a:defRPr>
            </a:lvl9pPr>
          </a:lstStyle>
          <a:p/>
        </p:txBody>
      </p:sp>
      <p:sp>
        <p:nvSpPr>
          <p:cNvPr id="94" name="Google Shape;94;p21"/>
          <p:cNvSpPr txBox="1"/>
          <p:nvPr>
            <p:ph idx="1" type="subTitle"/>
          </p:nvPr>
        </p:nvSpPr>
        <p:spPr>
          <a:xfrm>
            <a:off x="265500" y="2779467"/>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5" name="Google Shape;95;p21"/>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0"/>
              </a:spcBef>
              <a:spcAft>
                <a:spcPts val="0"/>
              </a:spcAft>
              <a:buClr>
                <a:schemeClr val="lt1"/>
              </a:buClr>
              <a:buSzPts val="1400"/>
              <a:buChar char="○"/>
              <a:defRPr>
                <a:solidFill>
                  <a:schemeClr val="lt1"/>
                </a:solidFill>
              </a:defRPr>
            </a:lvl2pPr>
            <a:lvl3pPr indent="-317500" lvl="2" marL="1371600" rtl="0">
              <a:spcBef>
                <a:spcPts val="0"/>
              </a:spcBef>
              <a:spcAft>
                <a:spcPts val="0"/>
              </a:spcAft>
              <a:buClr>
                <a:schemeClr val="lt1"/>
              </a:buClr>
              <a:buSzPts val="1400"/>
              <a:buChar char="■"/>
              <a:defRPr>
                <a:solidFill>
                  <a:schemeClr val="lt1"/>
                </a:solidFill>
              </a:defRPr>
            </a:lvl3pPr>
            <a:lvl4pPr indent="-317500" lvl="3" marL="1828800" rtl="0">
              <a:spcBef>
                <a:spcPts val="0"/>
              </a:spcBef>
              <a:spcAft>
                <a:spcPts val="0"/>
              </a:spcAft>
              <a:buClr>
                <a:schemeClr val="lt1"/>
              </a:buClr>
              <a:buSzPts val="1400"/>
              <a:buChar char="●"/>
              <a:defRPr>
                <a:solidFill>
                  <a:schemeClr val="lt1"/>
                </a:solidFill>
              </a:defRPr>
            </a:lvl4pPr>
            <a:lvl5pPr indent="-317500" lvl="4" marL="2286000" rtl="0">
              <a:spcBef>
                <a:spcPts val="0"/>
              </a:spcBef>
              <a:spcAft>
                <a:spcPts val="0"/>
              </a:spcAft>
              <a:buClr>
                <a:schemeClr val="lt1"/>
              </a:buClr>
              <a:buSzPts val="1400"/>
              <a:buChar char="○"/>
              <a:defRPr>
                <a:solidFill>
                  <a:schemeClr val="lt1"/>
                </a:solidFill>
              </a:defRPr>
            </a:lvl5pPr>
            <a:lvl6pPr indent="-317500" lvl="5" marL="2743200" rtl="0">
              <a:spcBef>
                <a:spcPts val="0"/>
              </a:spcBef>
              <a:spcAft>
                <a:spcPts val="0"/>
              </a:spcAft>
              <a:buClr>
                <a:schemeClr val="lt1"/>
              </a:buClr>
              <a:buSzPts val="1400"/>
              <a:buChar char="■"/>
              <a:defRPr>
                <a:solidFill>
                  <a:schemeClr val="lt1"/>
                </a:solidFill>
              </a:defRPr>
            </a:lvl6pPr>
            <a:lvl7pPr indent="-317500" lvl="6" marL="3200400" rtl="0">
              <a:spcBef>
                <a:spcPts val="0"/>
              </a:spcBef>
              <a:spcAft>
                <a:spcPts val="0"/>
              </a:spcAft>
              <a:buClr>
                <a:schemeClr val="lt1"/>
              </a:buClr>
              <a:buSzPts val="1400"/>
              <a:buChar char="●"/>
              <a:defRPr>
                <a:solidFill>
                  <a:schemeClr val="lt1"/>
                </a:solidFill>
              </a:defRPr>
            </a:lvl7pPr>
            <a:lvl8pPr indent="-317500" lvl="7" marL="3657600" rtl="0">
              <a:spcBef>
                <a:spcPts val="0"/>
              </a:spcBef>
              <a:spcAft>
                <a:spcPts val="0"/>
              </a:spcAft>
              <a:buClr>
                <a:schemeClr val="lt1"/>
              </a:buClr>
              <a:buSzPts val="1400"/>
              <a:buChar char="○"/>
              <a:defRPr>
                <a:solidFill>
                  <a:schemeClr val="lt1"/>
                </a:solidFill>
              </a:defRPr>
            </a:lvl8pPr>
            <a:lvl9pPr indent="-317500" lvl="8" marL="4114800" rtl="0">
              <a:spcBef>
                <a:spcPts val="0"/>
              </a:spcBef>
              <a:spcAft>
                <a:spcPts val="0"/>
              </a:spcAft>
              <a:buClr>
                <a:schemeClr val="lt1"/>
              </a:buClr>
              <a:buSzPts val="1400"/>
              <a:buChar char="■"/>
              <a:defRPr>
                <a:solidFill>
                  <a:schemeClr val="lt1"/>
                </a:solidFill>
              </a:defRPr>
            </a:lvl9pPr>
          </a:lstStyle>
          <a:p/>
        </p:txBody>
      </p:sp>
      <p:sp>
        <p:nvSpPr>
          <p:cNvPr id="96" name="Google Shape;96;p21"/>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7" name="Shape 97"/>
        <p:cNvGrpSpPr/>
        <p:nvPr/>
      </p:nvGrpSpPr>
      <p:grpSpPr>
        <a:xfrm>
          <a:off x="0" y="0"/>
          <a:ext cx="0" cy="0"/>
          <a:chOff x="0" y="0"/>
          <a:chExt cx="0" cy="0"/>
        </a:xfrm>
      </p:grpSpPr>
      <p:sp>
        <p:nvSpPr>
          <p:cNvPr id="98" name="Google Shape;98;p22"/>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2"/>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2"/>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Clr>
                <a:schemeClr val="lt1"/>
              </a:buClr>
              <a:buSzPts val="1200"/>
              <a:buNone/>
              <a:defRPr sz="1200">
                <a:solidFill>
                  <a:schemeClr val="lt1"/>
                </a:solidFill>
              </a:defRPr>
            </a:lvl1pPr>
          </a:lstStyle>
          <a:p/>
        </p:txBody>
      </p:sp>
      <p:sp>
        <p:nvSpPr>
          <p:cNvPr id="101" name="Google Shape;101;p2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102" name="Shape 102"/>
        <p:cNvGrpSpPr/>
        <p:nvPr/>
      </p:nvGrpSpPr>
      <p:grpSpPr>
        <a:xfrm>
          <a:off x="0" y="0"/>
          <a:ext cx="0" cy="0"/>
          <a:chOff x="0" y="0"/>
          <a:chExt cx="0" cy="0"/>
        </a:xfrm>
      </p:grpSpPr>
      <p:sp>
        <p:nvSpPr>
          <p:cNvPr id="103" name="Google Shape;103;p23"/>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Clr>
                <a:schemeClr val="dk2"/>
              </a:buClr>
              <a:buSzPts val="12000"/>
              <a:buNone/>
              <a:defRPr sz="12000">
                <a:solidFill>
                  <a:schemeClr val="dk2"/>
                </a:solidFill>
              </a:defRPr>
            </a:lvl1pPr>
            <a:lvl2pPr lvl="1" rtl="0" algn="ctr">
              <a:spcBef>
                <a:spcPts val="0"/>
              </a:spcBef>
              <a:spcAft>
                <a:spcPts val="0"/>
              </a:spcAft>
              <a:buClr>
                <a:schemeClr val="dk2"/>
              </a:buClr>
              <a:buSzPts val="12000"/>
              <a:buNone/>
              <a:defRPr sz="12000">
                <a:solidFill>
                  <a:schemeClr val="dk2"/>
                </a:solidFill>
              </a:defRPr>
            </a:lvl2pPr>
            <a:lvl3pPr lvl="2" rtl="0" algn="ctr">
              <a:spcBef>
                <a:spcPts val="0"/>
              </a:spcBef>
              <a:spcAft>
                <a:spcPts val="0"/>
              </a:spcAft>
              <a:buClr>
                <a:schemeClr val="dk2"/>
              </a:buClr>
              <a:buSzPts val="12000"/>
              <a:buNone/>
              <a:defRPr sz="12000">
                <a:solidFill>
                  <a:schemeClr val="dk2"/>
                </a:solidFill>
              </a:defRPr>
            </a:lvl3pPr>
            <a:lvl4pPr lvl="3" rtl="0" algn="ctr">
              <a:spcBef>
                <a:spcPts val="0"/>
              </a:spcBef>
              <a:spcAft>
                <a:spcPts val="0"/>
              </a:spcAft>
              <a:buClr>
                <a:schemeClr val="dk2"/>
              </a:buClr>
              <a:buSzPts val="12000"/>
              <a:buNone/>
              <a:defRPr sz="12000">
                <a:solidFill>
                  <a:schemeClr val="dk2"/>
                </a:solidFill>
              </a:defRPr>
            </a:lvl4pPr>
            <a:lvl5pPr lvl="4" rtl="0" algn="ctr">
              <a:spcBef>
                <a:spcPts val="0"/>
              </a:spcBef>
              <a:spcAft>
                <a:spcPts val="0"/>
              </a:spcAft>
              <a:buClr>
                <a:schemeClr val="dk2"/>
              </a:buClr>
              <a:buSzPts val="12000"/>
              <a:buNone/>
              <a:defRPr sz="12000">
                <a:solidFill>
                  <a:schemeClr val="dk2"/>
                </a:solidFill>
              </a:defRPr>
            </a:lvl5pPr>
            <a:lvl6pPr lvl="5" rtl="0" algn="ctr">
              <a:spcBef>
                <a:spcPts val="0"/>
              </a:spcBef>
              <a:spcAft>
                <a:spcPts val="0"/>
              </a:spcAft>
              <a:buClr>
                <a:schemeClr val="dk2"/>
              </a:buClr>
              <a:buSzPts val="12000"/>
              <a:buNone/>
              <a:defRPr sz="12000">
                <a:solidFill>
                  <a:schemeClr val="dk2"/>
                </a:solidFill>
              </a:defRPr>
            </a:lvl6pPr>
            <a:lvl7pPr lvl="6" rtl="0" algn="ctr">
              <a:spcBef>
                <a:spcPts val="0"/>
              </a:spcBef>
              <a:spcAft>
                <a:spcPts val="0"/>
              </a:spcAft>
              <a:buClr>
                <a:schemeClr val="dk2"/>
              </a:buClr>
              <a:buSzPts val="12000"/>
              <a:buNone/>
              <a:defRPr sz="12000">
                <a:solidFill>
                  <a:schemeClr val="dk2"/>
                </a:solidFill>
              </a:defRPr>
            </a:lvl7pPr>
            <a:lvl8pPr lvl="7" rtl="0" algn="ctr">
              <a:spcBef>
                <a:spcPts val="0"/>
              </a:spcBef>
              <a:spcAft>
                <a:spcPts val="0"/>
              </a:spcAft>
              <a:buClr>
                <a:schemeClr val="dk2"/>
              </a:buClr>
              <a:buSzPts val="12000"/>
              <a:buNone/>
              <a:defRPr sz="12000">
                <a:solidFill>
                  <a:schemeClr val="dk2"/>
                </a:solidFill>
              </a:defRPr>
            </a:lvl8pPr>
            <a:lvl9pPr lvl="8" rtl="0" algn="ctr">
              <a:spcBef>
                <a:spcPts val="0"/>
              </a:spcBef>
              <a:spcAft>
                <a:spcPts val="0"/>
              </a:spcAft>
              <a:buClr>
                <a:schemeClr val="dk2"/>
              </a:buClr>
              <a:buSzPts val="12000"/>
              <a:buNone/>
              <a:defRPr sz="12000">
                <a:solidFill>
                  <a:schemeClr val="dk2"/>
                </a:solidFill>
              </a:defRPr>
            </a:lvl9pPr>
          </a:lstStyle>
          <a:p>
            <a:r>
              <a:t>xx%</a:t>
            </a:r>
          </a:p>
        </p:txBody>
      </p:sp>
      <p:sp>
        <p:nvSpPr>
          <p:cNvPr id="104" name="Google Shape;104;p23"/>
          <p:cNvSpPr txBox="1"/>
          <p:nvPr>
            <p:ph idx="1" type="body"/>
          </p:nvPr>
        </p:nvSpPr>
        <p:spPr>
          <a:xfrm>
            <a:off x="475500" y="3304625"/>
            <a:ext cx="82221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105" name="Google Shape;105;p23"/>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106" name="Shape 106"/>
        <p:cNvGrpSpPr/>
        <p:nvPr/>
      </p:nvGrpSpPr>
      <p:grpSpPr>
        <a:xfrm>
          <a:off x="0" y="0"/>
          <a:ext cx="0" cy="0"/>
          <a:chOff x="0" y="0"/>
          <a:chExt cx="0" cy="0"/>
        </a:xfrm>
      </p:grpSpPr>
      <p:sp>
        <p:nvSpPr>
          <p:cNvPr id="107" name="Google Shape;107;p24"/>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8" name="Shape 108"/>
        <p:cNvGrpSpPr/>
        <p:nvPr/>
      </p:nvGrpSpPr>
      <p:grpSpPr>
        <a:xfrm>
          <a:off x="0" y="0"/>
          <a:ext cx="0" cy="0"/>
          <a:chOff x="0" y="0"/>
          <a:chExt cx="0" cy="0"/>
        </a:xfrm>
      </p:grpSpPr>
      <p:sp>
        <p:nvSpPr>
          <p:cNvPr id="109" name="Google Shape;109;p25"/>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SzPts val="3200"/>
              <a:buNone/>
              <a:defRPr/>
            </a:lvl1pPr>
            <a:lvl2pPr lvl="1" rtl="0" algn="l">
              <a:spcBef>
                <a:spcPts val="0"/>
              </a:spcBef>
              <a:spcAft>
                <a:spcPts val="0"/>
              </a:spcAft>
              <a:buSzPts val="3200"/>
              <a:buNone/>
              <a:defRPr/>
            </a:lvl2pPr>
            <a:lvl3pPr lvl="2" rtl="0" algn="l">
              <a:spcBef>
                <a:spcPts val="0"/>
              </a:spcBef>
              <a:spcAft>
                <a:spcPts val="0"/>
              </a:spcAft>
              <a:buSzPts val="3200"/>
              <a:buNone/>
              <a:defRPr/>
            </a:lvl3pPr>
            <a:lvl4pPr lvl="3" rtl="0" algn="l">
              <a:spcBef>
                <a:spcPts val="0"/>
              </a:spcBef>
              <a:spcAft>
                <a:spcPts val="0"/>
              </a:spcAft>
              <a:buSzPts val="3200"/>
              <a:buNone/>
              <a:defRPr/>
            </a:lvl4pPr>
            <a:lvl5pPr lvl="4" rtl="0" algn="l">
              <a:spcBef>
                <a:spcPts val="0"/>
              </a:spcBef>
              <a:spcAft>
                <a:spcPts val="0"/>
              </a:spcAft>
              <a:buSzPts val="3200"/>
              <a:buNone/>
              <a:defRPr/>
            </a:lvl5pPr>
            <a:lvl6pPr lvl="5" rtl="0" algn="l">
              <a:spcBef>
                <a:spcPts val="0"/>
              </a:spcBef>
              <a:spcAft>
                <a:spcPts val="0"/>
              </a:spcAft>
              <a:buSzPts val="3200"/>
              <a:buNone/>
              <a:defRPr/>
            </a:lvl6pPr>
            <a:lvl7pPr lvl="6" rtl="0" algn="l">
              <a:spcBef>
                <a:spcPts val="0"/>
              </a:spcBef>
              <a:spcAft>
                <a:spcPts val="0"/>
              </a:spcAft>
              <a:buSzPts val="3200"/>
              <a:buNone/>
              <a:defRPr/>
            </a:lvl7pPr>
            <a:lvl8pPr lvl="7" rtl="0" algn="l">
              <a:spcBef>
                <a:spcPts val="0"/>
              </a:spcBef>
              <a:spcAft>
                <a:spcPts val="0"/>
              </a:spcAft>
              <a:buSzPts val="3200"/>
              <a:buNone/>
              <a:defRPr/>
            </a:lvl8pPr>
            <a:lvl9pPr lvl="8" rtl="0" algn="l">
              <a:spcBef>
                <a:spcPts val="0"/>
              </a:spcBef>
              <a:spcAft>
                <a:spcPts val="0"/>
              </a:spcAft>
              <a:buSzPts val="3200"/>
              <a:buNone/>
              <a:defRPr/>
            </a:lvl9pPr>
          </a:lstStyle>
          <a:p/>
        </p:txBody>
      </p:sp>
      <p:sp>
        <p:nvSpPr>
          <p:cNvPr id="110" name="Google Shape;110;p25"/>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2"/>
              </a:buClr>
              <a:buSzPts val="1800"/>
              <a:buChar char="●"/>
              <a:defRPr/>
            </a:lvl1pPr>
            <a:lvl2pPr indent="-342900" lvl="1" marL="914400" rtl="0" algn="l">
              <a:spcBef>
                <a:spcPts val="360"/>
              </a:spcBef>
              <a:spcAft>
                <a:spcPts val="0"/>
              </a:spcAft>
              <a:buClr>
                <a:schemeClr val="dk2"/>
              </a:buClr>
              <a:buSzPts val="1800"/>
              <a:buChar char="○"/>
              <a:defRPr/>
            </a:lvl2pPr>
            <a:lvl3pPr indent="-342900" lvl="2" marL="1371600" rtl="0" algn="l">
              <a:spcBef>
                <a:spcPts val="360"/>
              </a:spcBef>
              <a:spcAft>
                <a:spcPts val="0"/>
              </a:spcAft>
              <a:buClr>
                <a:schemeClr val="dk2"/>
              </a:buClr>
              <a:buSzPts val="1800"/>
              <a:buChar char="■"/>
              <a:defRPr/>
            </a:lvl3pPr>
            <a:lvl4pPr indent="-342900" lvl="3" marL="1828800" rtl="0" algn="l">
              <a:spcBef>
                <a:spcPts val="360"/>
              </a:spcBef>
              <a:spcAft>
                <a:spcPts val="0"/>
              </a:spcAft>
              <a:buClr>
                <a:schemeClr val="dk2"/>
              </a:buClr>
              <a:buSzPts val="1800"/>
              <a:buChar char="●"/>
              <a:defRPr/>
            </a:lvl4pPr>
            <a:lvl5pPr indent="-342900" lvl="4" marL="2286000" rtl="0" algn="l">
              <a:spcBef>
                <a:spcPts val="360"/>
              </a:spcBef>
              <a:spcAft>
                <a:spcPts val="0"/>
              </a:spcAft>
              <a:buClr>
                <a:schemeClr val="dk2"/>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1200"/>
              </a:spcBef>
              <a:spcAft>
                <a:spcPts val="0"/>
              </a:spcAft>
              <a:buClr>
                <a:schemeClr val="dk1"/>
              </a:buClr>
              <a:buSzPts val="1800"/>
              <a:buChar char="●"/>
              <a:defRPr/>
            </a:lvl7pPr>
            <a:lvl8pPr indent="-342900" lvl="7" marL="3657600" rtl="0" algn="l">
              <a:spcBef>
                <a:spcPts val="1200"/>
              </a:spcBef>
              <a:spcAft>
                <a:spcPts val="0"/>
              </a:spcAft>
              <a:buClr>
                <a:schemeClr val="dk1"/>
              </a:buClr>
              <a:buSzPts val="1800"/>
              <a:buChar char="○"/>
              <a:defRPr/>
            </a:lvl8pPr>
            <a:lvl9pPr indent="-342900" lvl="8" marL="4114800" rtl="0" algn="l">
              <a:spcBef>
                <a:spcPts val="1200"/>
              </a:spcBef>
              <a:spcAft>
                <a:spcPts val="1200"/>
              </a:spcAft>
              <a:buClr>
                <a:schemeClr val="dk1"/>
              </a:buClr>
              <a:buSzPts val="1800"/>
              <a:buChar char="■"/>
              <a:defRPr/>
            </a:lvl9pPr>
          </a:lstStyle>
          <a:p/>
        </p:txBody>
      </p:sp>
      <p:sp>
        <p:nvSpPr>
          <p:cNvPr id="111" name="Google Shape;111;p25"/>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2" name="Google Shape;112;p2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rmAutofit lnSpcReduction="10000"/>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9" name="Shape 119"/>
        <p:cNvGrpSpPr/>
        <p:nvPr/>
      </p:nvGrpSpPr>
      <p:grpSpPr>
        <a:xfrm>
          <a:off x="0" y="0"/>
          <a:ext cx="0" cy="0"/>
          <a:chOff x="0" y="0"/>
          <a:chExt cx="0" cy="0"/>
        </a:xfrm>
      </p:grpSpPr>
      <p:sp>
        <p:nvSpPr>
          <p:cNvPr id="120" name="Google Shape;120;p27"/>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1" name="Google Shape;121;p27"/>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dk2"/>
              </a:buClr>
              <a:buSzPts val="1800"/>
              <a:buChar char="•"/>
              <a:defRPr/>
            </a:lvl1pPr>
            <a:lvl2pPr indent="-342900" lvl="1" marL="914400" rtl="0" algn="l">
              <a:spcBef>
                <a:spcPts val="360"/>
              </a:spcBef>
              <a:spcAft>
                <a:spcPts val="0"/>
              </a:spcAft>
              <a:buClr>
                <a:schemeClr val="dk2"/>
              </a:buClr>
              <a:buSzPts val="1800"/>
              <a:buChar char="–"/>
              <a:defRPr/>
            </a:lvl2pPr>
            <a:lvl3pPr indent="-342900" lvl="2" marL="1371600" rtl="0" algn="l">
              <a:spcBef>
                <a:spcPts val="360"/>
              </a:spcBef>
              <a:spcAft>
                <a:spcPts val="0"/>
              </a:spcAft>
              <a:buClr>
                <a:schemeClr val="dk2"/>
              </a:buClr>
              <a:buSzPts val="1800"/>
              <a:buChar char="•"/>
              <a:defRPr/>
            </a:lvl3pPr>
            <a:lvl4pPr indent="-342900" lvl="3" marL="1828800" rtl="0" algn="l">
              <a:spcBef>
                <a:spcPts val="360"/>
              </a:spcBef>
              <a:spcAft>
                <a:spcPts val="0"/>
              </a:spcAft>
              <a:buClr>
                <a:schemeClr val="dk2"/>
              </a:buClr>
              <a:buSzPts val="1800"/>
              <a:buChar char="–"/>
              <a:defRPr/>
            </a:lvl4pPr>
            <a:lvl5pPr indent="-342900" lvl="4" marL="2286000" rtl="0" algn="l">
              <a:spcBef>
                <a:spcPts val="360"/>
              </a:spcBef>
              <a:spcAft>
                <a:spcPts val="0"/>
              </a:spcAft>
              <a:buClr>
                <a:schemeClr val="dk2"/>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22" name="Google Shape;122;p27"/>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3" name="Google Shape;123;p27"/>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4" name="Shape 124"/>
        <p:cNvGrpSpPr/>
        <p:nvPr/>
      </p:nvGrpSpPr>
      <p:grpSpPr>
        <a:xfrm>
          <a:off x="0" y="0"/>
          <a:ext cx="0" cy="0"/>
          <a:chOff x="0" y="0"/>
          <a:chExt cx="0" cy="0"/>
        </a:xfrm>
      </p:grpSpPr>
      <p:sp>
        <p:nvSpPr>
          <p:cNvPr id="125" name="Google Shape;125;p28"/>
          <p:cNvSpPr txBox="1"/>
          <p:nvPr>
            <p:ph type="ctrTitle"/>
          </p:nvPr>
        </p:nvSpPr>
        <p:spPr>
          <a:xfrm>
            <a:off x="685800" y="1597819"/>
            <a:ext cx="7772400" cy="11025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6" name="Google Shape;126;p28"/>
          <p:cNvSpPr txBox="1"/>
          <p:nvPr>
            <p:ph idx="1" type="subTitle"/>
          </p:nvPr>
        </p:nvSpPr>
        <p:spPr>
          <a:xfrm>
            <a:off x="1371600" y="2914650"/>
            <a:ext cx="6400800" cy="1314600"/>
          </a:xfrm>
          <a:prstGeom prst="rect">
            <a:avLst/>
          </a:prstGeom>
          <a:noFill/>
          <a:ln>
            <a:noFill/>
          </a:ln>
        </p:spPr>
        <p:txBody>
          <a:bodyPr anchorCtr="0" anchor="t" bIns="45700" lIns="91425" spcFirstLastPara="1" rIns="91425" wrap="square" tIns="45700">
            <a:noAutofit/>
          </a:bodyPr>
          <a:lstStyle>
            <a:lvl1pPr lvl="0" rtl="0" algn="ctr">
              <a:spcBef>
                <a:spcPts val="640"/>
              </a:spcBef>
              <a:spcAft>
                <a:spcPts val="0"/>
              </a:spcAft>
              <a:buClr>
                <a:srgbClr val="888888"/>
              </a:buClr>
              <a:buSzPts val="3200"/>
              <a:buNone/>
              <a:defRPr>
                <a:solidFill>
                  <a:srgbClr val="888888"/>
                </a:solidFill>
              </a:defRPr>
            </a:lvl1pPr>
            <a:lvl2pPr lvl="1" rtl="0" algn="ctr">
              <a:spcBef>
                <a:spcPts val="560"/>
              </a:spcBef>
              <a:spcAft>
                <a:spcPts val="0"/>
              </a:spcAft>
              <a:buClr>
                <a:srgbClr val="888888"/>
              </a:buClr>
              <a:buSzPts val="2800"/>
              <a:buNone/>
              <a:defRPr>
                <a:solidFill>
                  <a:srgbClr val="888888"/>
                </a:solidFill>
              </a:defRPr>
            </a:lvl2pPr>
            <a:lvl3pPr lvl="2" rtl="0" algn="ctr">
              <a:spcBef>
                <a:spcPts val="480"/>
              </a:spcBef>
              <a:spcAft>
                <a:spcPts val="0"/>
              </a:spcAft>
              <a:buClr>
                <a:srgbClr val="888888"/>
              </a:buClr>
              <a:buSzPts val="2400"/>
              <a:buNone/>
              <a:defRPr>
                <a:solidFill>
                  <a:srgbClr val="888888"/>
                </a:solidFill>
              </a:defRPr>
            </a:lvl3pPr>
            <a:lvl4pPr lvl="3" rtl="0" algn="ctr">
              <a:spcBef>
                <a:spcPts val="400"/>
              </a:spcBef>
              <a:spcAft>
                <a:spcPts val="0"/>
              </a:spcAft>
              <a:buClr>
                <a:srgbClr val="888888"/>
              </a:buClr>
              <a:buSzPts val="2000"/>
              <a:buNone/>
              <a:defRPr>
                <a:solidFill>
                  <a:srgbClr val="888888"/>
                </a:solidFill>
              </a:defRPr>
            </a:lvl4pPr>
            <a:lvl5pPr lvl="4" rtl="0" algn="ctr">
              <a:spcBef>
                <a:spcPts val="400"/>
              </a:spcBef>
              <a:spcAft>
                <a:spcPts val="0"/>
              </a:spcAft>
              <a:buClr>
                <a:srgbClr val="888888"/>
              </a:buClr>
              <a:buSzPts val="2000"/>
              <a:buNone/>
              <a:defRPr>
                <a:solidFill>
                  <a:srgbClr val="888888"/>
                </a:solidFill>
              </a:defRPr>
            </a:lvl5pPr>
            <a:lvl6pPr lvl="5" rtl="0" algn="ctr">
              <a:spcBef>
                <a:spcPts val="400"/>
              </a:spcBef>
              <a:spcAft>
                <a:spcPts val="0"/>
              </a:spcAft>
              <a:buClr>
                <a:srgbClr val="888888"/>
              </a:buClr>
              <a:buSzPts val="2000"/>
              <a:buNone/>
              <a:defRPr>
                <a:solidFill>
                  <a:srgbClr val="888888"/>
                </a:solidFill>
              </a:defRPr>
            </a:lvl6pPr>
            <a:lvl7pPr lvl="6" rtl="0" algn="ctr">
              <a:spcBef>
                <a:spcPts val="400"/>
              </a:spcBef>
              <a:spcAft>
                <a:spcPts val="0"/>
              </a:spcAft>
              <a:buClr>
                <a:srgbClr val="888888"/>
              </a:buClr>
              <a:buSzPts val="2000"/>
              <a:buNone/>
              <a:defRPr>
                <a:solidFill>
                  <a:srgbClr val="888888"/>
                </a:solidFill>
              </a:defRPr>
            </a:lvl7pPr>
            <a:lvl8pPr lvl="7" rtl="0" algn="ctr">
              <a:spcBef>
                <a:spcPts val="400"/>
              </a:spcBef>
              <a:spcAft>
                <a:spcPts val="0"/>
              </a:spcAft>
              <a:buClr>
                <a:srgbClr val="888888"/>
              </a:buClr>
              <a:buSzPts val="2000"/>
              <a:buNone/>
              <a:defRPr>
                <a:solidFill>
                  <a:srgbClr val="888888"/>
                </a:solidFill>
              </a:defRPr>
            </a:lvl8pPr>
            <a:lvl9pPr lvl="8" rtl="0" algn="ctr">
              <a:spcBef>
                <a:spcPts val="400"/>
              </a:spcBef>
              <a:spcAft>
                <a:spcPts val="0"/>
              </a:spcAft>
              <a:buClr>
                <a:srgbClr val="888888"/>
              </a:buClr>
              <a:buSzPts val="2000"/>
              <a:buNone/>
              <a:defRPr>
                <a:solidFill>
                  <a:srgbClr val="888888"/>
                </a:solidFill>
              </a:defRPr>
            </a:lvl9pPr>
          </a:lstStyle>
          <a:p/>
        </p:txBody>
      </p:sp>
      <p:sp>
        <p:nvSpPr>
          <p:cNvPr id="127" name="Google Shape;127;p28"/>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8" name="Google Shape;128;p28"/>
          <p:cNvSpPr txBox="1"/>
          <p:nvPr>
            <p:ph idx="11" type="ftr"/>
          </p:nvPr>
        </p:nvSpPr>
        <p:spPr>
          <a:xfrm>
            <a:off x="3124200" y="4767263"/>
            <a:ext cx="2895600" cy="273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29" name="Google Shape;129;p28"/>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0" name="Shape 130"/>
        <p:cNvGrpSpPr/>
        <p:nvPr/>
      </p:nvGrpSpPr>
      <p:grpSpPr>
        <a:xfrm>
          <a:off x="0" y="0"/>
          <a:ext cx="0" cy="0"/>
          <a:chOff x="0" y="0"/>
          <a:chExt cx="0" cy="0"/>
        </a:xfrm>
      </p:grpSpPr>
      <p:sp>
        <p:nvSpPr>
          <p:cNvPr id="131" name="Google Shape;131;p29"/>
          <p:cNvSpPr txBox="1"/>
          <p:nvPr>
            <p:ph type="title"/>
          </p:nvPr>
        </p:nvSpPr>
        <p:spPr>
          <a:xfrm>
            <a:off x="722313" y="3305175"/>
            <a:ext cx="7772400" cy="1021500"/>
          </a:xfrm>
          <a:prstGeom prst="rect">
            <a:avLst/>
          </a:prstGeom>
          <a:noFill/>
          <a:ln>
            <a:noFill/>
          </a:ln>
        </p:spPr>
        <p:txBody>
          <a:bodyPr anchorCtr="0" anchor="t" bIns="45700" lIns="91425" spcFirstLastPara="1" rIns="91425" wrap="square" tIns="45700">
            <a:noAutofit/>
          </a:bodyPr>
          <a:lstStyle>
            <a:lvl1pPr lvl="0" rtl="0" algn="l">
              <a:spcBef>
                <a:spcPts val="0"/>
              </a:spcBef>
              <a:spcAft>
                <a:spcPts val="0"/>
              </a:spcAft>
              <a:buSzPts val="1400"/>
              <a:buNone/>
              <a:defRPr b="1" sz="4000" cap="none"/>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2" name="Google Shape;132;p29"/>
          <p:cNvSpPr txBox="1"/>
          <p:nvPr>
            <p:ph idx="1" type="body"/>
          </p:nvPr>
        </p:nvSpPr>
        <p:spPr>
          <a:xfrm>
            <a:off x="722313" y="2180035"/>
            <a:ext cx="7772400" cy="1125300"/>
          </a:xfrm>
          <a:prstGeom prst="rect">
            <a:avLst/>
          </a:prstGeom>
          <a:noFill/>
          <a:ln>
            <a:noFill/>
          </a:ln>
        </p:spPr>
        <p:txBody>
          <a:bodyPr anchorCtr="0" anchor="b" bIns="45700" lIns="91425" spcFirstLastPara="1" rIns="91425" wrap="square" tIns="45700">
            <a:noAutofit/>
          </a:bodyPr>
          <a:lstStyle>
            <a:lvl1pPr indent="-228600" lvl="0" marL="457200" rtl="0" algn="l">
              <a:spcBef>
                <a:spcPts val="400"/>
              </a:spcBef>
              <a:spcAft>
                <a:spcPts val="0"/>
              </a:spcAft>
              <a:buClr>
                <a:srgbClr val="888888"/>
              </a:buClr>
              <a:buSzPts val="2000"/>
              <a:buNone/>
              <a:defRPr sz="2000">
                <a:solidFill>
                  <a:srgbClr val="888888"/>
                </a:solidFill>
              </a:defRPr>
            </a:lvl1pPr>
            <a:lvl2pPr indent="-228600" lvl="1" marL="914400" rtl="0" algn="l">
              <a:spcBef>
                <a:spcPts val="360"/>
              </a:spcBef>
              <a:spcAft>
                <a:spcPts val="0"/>
              </a:spcAft>
              <a:buClr>
                <a:srgbClr val="888888"/>
              </a:buClr>
              <a:buSzPts val="1800"/>
              <a:buNone/>
              <a:defRPr sz="1800">
                <a:solidFill>
                  <a:srgbClr val="888888"/>
                </a:solidFill>
              </a:defRPr>
            </a:lvl2pPr>
            <a:lvl3pPr indent="-228600" lvl="2" marL="1371600" rtl="0" algn="l">
              <a:spcBef>
                <a:spcPts val="320"/>
              </a:spcBef>
              <a:spcAft>
                <a:spcPts val="0"/>
              </a:spcAft>
              <a:buClr>
                <a:srgbClr val="888888"/>
              </a:buClr>
              <a:buSzPts val="1600"/>
              <a:buNone/>
              <a:defRPr sz="1600">
                <a:solidFill>
                  <a:srgbClr val="888888"/>
                </a:solidFill>
              </a:defRPr>
            </a:lvl3pPr>
            <a:lvl4pPr indent="-228600" lvl="3" marL="1828800" rtl="0" algn="l">
              <a:spcBef>
                <a:spcPts val="280"/>
              </a:spcBef>
              <a:spcAft>
                <a:spcPts val="0"/>
              </a:spcAft>
              <a:buClr>
                <a:srgbClr val="888888"/>
              </a:buClr>
              <a:buSzPts val="1400"/>
              <a:buNone/>
              <a:defRPr sz="1400">
                <a:solidFill>
                  <a:srgbClr val="888888"/>
                </a:solidFill>
              </a:defRPr>
            </a:lvl4pPr>
            <a:lvl5pPr indent="-228600" lvl="4" marL="2286000" rtl="0" algn="l">
              <a:spcBef>
                <a:spcPts val="280"/>
              </a:spcBef>
              <a:spcAft>
                <a:spcPts val="0"/>
              </a:spcAft>
              <a:buClr>
                <a:srgbClr val="888888"/>
              </a:buClr>
              <a:buSzPts val="1400"/>
              <a:buNone/>
              <a:defRPr sz="1400">
                <a:solidFill>
                  <a:srgbClr val="888888"/>
                </a:solidFill>
              </a:defRPr>
            </a:lvl5pPr>
            <a:lvl6pPr indent="-228600" lvl="5" marL="2743200" rtl="0" algn="l">
              <a:spcBef>
                <a:spcPts val="280"/>
              </a:spcBef>
              <a:spcAft>
                <a:spcPts val="0"/>
              </a:spcAft>
              <a:buClr>
                <a:srgbClr val="888888"/>
              </a:buClr>
              <a:buSzPts val="1400"/>
              <a:buNone/>
              <a:defRPr sz="1400">
                <a:solidFill>
                  <a:srgbClr val="888888"/>
                </a:solidFill>
              </a:defRPr>
            </a:lvl6pPr>
            <a:lvl7pPr indent="-228600" lvl="6" marL="3200400" rtl="0" algn="l">
              <a:spcBef>
                <a:spcPts val="280"/>
              </a:spcBef>
              <a:spcAft>
                <a:spcPts val="0"/>
              </a:spcAft>
              <a:buClr>
                <a:srgbClr val="888888"/>
              </a:buClr>
              <a:buSzPts val="1400"/>
              <a:buNone/>
              <a:defRPr sz="1400">
                <a:solidFill>
                  <a:srgbClr val="888888"/>
                </a:solidFill>
              </a:defRPr>
            </a:lvl7pPr>
            <a:lvl8pPr indent="-228600" lvl="7" marL="3657600" rtl="0" algn="l">
              <a:spcBef>
                <a:spcPts val="280"/>
              </a:spcBef>
              <a:spcAft>
                <a:spcPts val="0"/>
              </a:spcAft>
              <a:buClr>
                <a:srgbClr val="888888"/>
              </a:buClr>
              <a:buSzPts val="1400"/>
              <a:buNone/>
              <a:defRPr sz="1400">
                <a:solidFill>
                  <a:srgbClr val="888888"/>
                </a:solidFill>
              </a:defRPr>
            </a:lvl8pPr>
            <a:lvl9pPr indent="-228600" lvl="8" marL="4114800" rtl="0" algn="l">
              <a:spcBef>
                <a:spcPts val="280"/>
              </a:spcBef>
              <a:spcAft>
                <a:spcPts val="0"/>
              </a:spcAft>
              <a:buClr>
                <a:srgbClr val="888888"/>
              </a:buClr>
              <a:buSzPts val="1400"/>
              <a:buNone/>
              <a:defRPr sz="1400">
                <a:solidFill>
                  <a:srgbClr val="888888"/>
                </a:solidFill>
              </a:defRPr>
            </a:lvl9pPr>
          </a:lstStyle>
          <a:p/>
        </p:txBody>
      </p:sp>
      <p:sp>
        <p:nvSpPr>
          <p:cNvPr id="133" name="Google Shape;133;p29"/>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4" name="Google Shape;134;p29"/>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5" name="Shape 135"/>
        <p:cNvGrpSpPr/>
        <p:nvPr/>
      </p:nvGrpSpPr>
      <p:grpSpPr>
        <a:xfrm>
          <a:off x="0" y="0"/>
          <a:ext cx="0" cy="0"/>
          <a:chOff x="0" y="0"/>
          <a:chExt cx="0" cy="0"/>
        </a:xfrm>
      </p:grpSpPr>
      <p:sp>
        <p:nvSpPr>
          <p:cNvPr id="136" name="Google Shape;136;p30"/>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7" name="Google Shape;137;p30"/>
          <p:cNvSpPr txBox="1"/>
          <p:nvPr>
            <p:ph idx="1" type="body"/>
          </p:nvPr>
        </p:nvSpPr>
        <p:spPr>
          <a:xfrm>
            <a:off x="457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rtl="0" algn="l">
              <a:spcBef>
                <a:spcPts val="560"/>
              </a:spcBef>
              <a:spcAft>
                <a:spcPts val="0"/>
              </a:spcAft>
              <a:buClr>
                <a:schemeClr val="dk2"/>
              </a:buClr>
              <a:buSzPts val="2800"/>
              <a:buChar char="•"/>
              <a:defRPr sz="2800"/>
            </a:lvl1pPr>
            <a:lvl2pPr indent="-381000" lvl="1" marL="914400" rtl="0" algn="l">
              <a:spcBef>
                <a:spcPts val="480"/>
              </a:spcBef>
              <a:spcAft>
                <a:spcPts val="0"/>
              </a:spcAft>
              <a:buClr>
                <a:schemeClr val="dk2"/>
              </a:buClr>
              <a:buSzPts val="2400"/>
              <a:buChar char="–"/>
              <a:defRPr sz="2400"/>
            </a:lvl2pPr>
            <a:lvl3pPr indent="-355600" lvl="2" marL="1371600" rtl="0" algn="l">
              <a:spcBef>
                <a:spcPts val="400"/>
              </a:spcBef>
              <a:spcAft>
                <a:spcPts val="0"/>
              </a:spcAft>
              <a:buClr>
                <a:schemeClr val="dk2"/>
              </a:buClr>
              <a:buSzPts val="2000"/>
              <a:buChar char="•"/>
              <a:defRPr sz="2000"/>
            </a:lvl3pPr>
            <a:lvl4pPr indent="-342900" lvl="3" marL="1828800" rtl="0" algn="l">
              <a:spcBef>
                <a:spcPts val="360"/>
              </a:spcBef>
              <a:spcAft>
                <a:spcPts val="0"/>
              </a:spcAft>
              <a:buClr>
                <a:schemeClr val="dk2"/>
              </a:buClr>
              <a:buSzPts val="1800"/>
              <a:buChar char="–"/>
              <a:defRPr sz="1800"/>
            </a:lvl4pPr>
            <a:lvl5pPr indent="-342900" lvl="4" marL="2286000" rtl="0" algn="l">
              <a:spcBef>
                <a:spcPts val="360"/>
              </a:spcBef>
              <a:spcAft>
                <a:spcPts val="0"/>
              </a:spcAft>
              <a:buClr>
                <a:schemeClr val="dk2"/>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38" name="Google Shape;138;p30"/>
          <p:cNvSpPr txBox="1"/>
          <p:nvPr>
            <p:ph idx="2" type="body"/>
          </p:nvPr>
        </p:nvSpPr>
        <p:spPr>
          <a:xfrm>
            <a:off x="4648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rtl="0" algn="l">
              <a:spcBef>
                <a:spcPts val="560"/>
              </a:spcBef>
              <a:spcAft>
                <a:spcPts val="0"/>
              </a:spcAft>
              <a:buClr>
                <a:schemeClr val="dk2"/>
              </a:buClr>
              <a:buSzPts val="2800"/>
              <a:buChar char="•"/>
              <a:defRPr sz="2800"/>
            </a:lvl1pPr>
            <a:lvl2pPr indent="-381000" lvl="1" marL="914400" rtl="0" algn="l">
              <a:spcBef>
                <a:spcPts val="480"/>
              </a:spcBef>
              <a:spcAft>
                <a:spcPts val="0"/>
              </a:spcAft>
              <a:buClr>
                <a:schemeClr val="dk2"/>
              </a:buClr>
              <a:buSzPts val="2400"/>
              <a:buChar char="–"/>
              <a:defRPr sz="2400"/>
            </a:lvl2pPr>
            <a:lvl3pPr indent="-355600" lvl="2" marL="1371600" rtl="0" algn="l">
              <a:spcBef>
                <a:spcPts val="400"/>
              </a:spcBef>
              <a:spcAft>
                <a:spcPts val="0"/>
              </a:spcAft>
              <a:buClr>
                <a:schemeClr val="dk2"/>
              </a:buClr>
              <a:buSzPts val="2000"/>
              <a:buChar char="•"/>
              <a:defRPr sz="2000"/>
            </a:lvl3pPr>
            <a:lvl4pPr indent="-342900" lvl="3" marL="1828800" rtl="0" algn="l">
              <a:spcBef>
                <a:spcPts val="360"/>
              </a:spcBef>
              <a:spcAft>
                <a:spcPts val="0"/>
              </a:spcAft>
              <a:buClr>
                <a:schemeClr val="dk2"/>
              </a:buClr>
              <a:buSzPts val="1800"/>
              <a:buChar char="–"/>
              <a:defRPr sz="1800"/>
            </a:lvl4pPr>
            <a:lvl5pPr indent="-342900" lvl="4" marL="2286000" rtl="0" algn="l">
              <a:spcBef>
                <a:spcPts val="360"/>
              </a:spcBef>
              <a:spcAft>
                <a:spcPts val="0"/>
              </a:spcAft>
              <a:buClr>
                <a:schemeClr val="dk2"/>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39" name="Google Shape;139;p30"/>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0" name="Google Shape;140;p30"/>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1" name="Shape 141"/>
        <p:cNvGrpSpPr/>
        <p:nvPr/>
      </p:nvGrpSpPr>
      <p:grpSpPr>
        <a:xfrm>
          <a:off x="0" y="0"/>
          <a:ext cx="0" cy="0"/>
          <a:chOff x="0" y="0"/>
          <a:chExt cx="0" cy="0"/>
        </a:xfrm>
      </p:grpSpPr>
      <p:sp>
        <p:nvSpPr>
          <p:cNvPr id="142" name="Google Shape;142;p31"/>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3" name="Google Shape;143;p31"/>
          <p:cNvSpPr txBox="1"/>
          <p:nvPr>
            <p:ph idx="1" type="body"/>
          </p:nvPr>
        </p:nvSpPr>
        <p:spPr>
          <a:xfrm>
            <a:off x="457200" y="1151335"/>
            <a:ext cx="4040100" cy="480000"/>
          </a:xfrm>
          <a:prstGeom prst="rect">
            <a:avLst/>
          </a:prstGeom>
          <a:noFill/>
          <a:ln>
            <a:noFill/>
          </a:ln>
        </p:spPr>
        <p:txBody>
          <a:bodyPr anchorCtr="0" anchor="b" bIns="45700" lIns="91425" spcFirstLastPara="1" rIns="91425" wrap="square" tIns="45700">
            <a:noAutofit/>
          </a:bodyPr>
          <a:lstStyle>
            <a:lvl1pPr indent="-228600" lvl="0" marL="457200" rtl="0" algn="l">
              <a:spcBef>
                <a:spcPts val="480"/>
              </a:spcBef>
              <a:spcAft>
                <a:spcPts val="0"/>
              </a:spcAft>
              <a:buClr>
                <a:schemeClr val="dk2"/>
              </a:buClr>
              <a:buSzPts val="2400"/>
              <a:buNone/>
              <a:defRPr b="1" sz="2400"/>
            </a:lvl1pPr>
            <a:lvl2pPr indent="-228600" lvl="1" marL="914400" rtl="0" algn="l">
              <a:spcBef>
                <a:spcPts val="400"/>
              </a:spcBef>
              <a:spcAft>
                <a:spcPts val="0"/>
              </a:spcAft>
              <a:buClr>
                <a:schemeClr val="dk2"/>
              </a:buClr>
              <a:buSzPts val="2000"/>
              <a:buNone/>
              <a:defRPr b="1" sz="2000"/>
            </a:lvl2pPr>
            <a:lvl3pPr indent="-228600" lvl="2" marL="1371600" rtl="0" algn="l">
              <a:spcBef>
                <a:spcPts val="360"/>
              </a:spcBef>
              <a:spcAft>
                <a:spcPts val="0"/>
              </a:spcAft>
              <a:buClr>
                <a:schemeClr val="dk2"/>
              </a:buClr>
              <a:buSzPts val="1800"/>
              <a:buNone/>
              <a:defRPr b="1" sz="1800"/>
            </a:lvl3pPr>
            <a:lvl4pPr indent="-228600" lvl="3" marL="1828800" rtl="0" algn="l">
              <a:spcBef>
                <a:spcPts val="320"/>
              </a:spcBef>
              <a:spcAft>
                <a:spcPts val="0"/>
              </a:spcAft>
              <a:buClr>
                <a:schemeClr val="dk2"/>
              </a:buClr>
              <a:buSzPts val="1600"/>
              <a:buNone/>
              <a:defRPr b="1" sz="1600"/>
            </a:lvl4pPr>
            <a:lvl5pPr indent="-228600" lvl="4" marL="2286000" rtl="0" algn="l">
              <a:spcBef>
                <a:spcPts val="320"/>
              </a:spcBef>
              <a:spcAft>
                <a:spcPts val="0"/>
              </a:spcAft>
              <a:buClr>
                <a:schemeClr val="dk2"/>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44" name="Google Shape;144;p31"/>
          <p:cNvSpPr txBox="1"/>
          <p:nvPr>
            <p:ph idx="2" type="body"/>
          </p:nvPr>
        </p:nvSpPr>
        <p:spPr>
          <a:xfrm>
            <a:off x="457200" y="1631156"/>
            <a:ext cx="4040100" cy="2963400"/>
          </a:xfrm>
          <a:prstGeom prst="rect">
            <a:avLst/>
          </a:prstGeom>
          <a:noFill/>
          <a:ln>
            <a:noFill/>
          </a:ln>
        </p:spPr>
        <p:txBody>
          <a:bodyPr anchorCtr="0" anchor="t" bIns="45700" lIns="91425" spcFirstLastPara="1" rIns="91425" wrap="square" tIns="45700">
            <a:noAutofit/>
          </a:bodyPr>
          <a:lstStyle>
            <a:lvl1pPr indent="-381000" lvl="0" marL="457200" rtl="0" algn="l">
              <a:spcBef>
                <a:spcPts val="480"/>
              </a:spcBef>
              <a:spcAft>
                <a:spcPts val="0"/>
              </a:spcAft>
              <a:buClr>
                <a:schemeClr val="dk2"/>
              </a:buClr>
              <a:buSzPts val="2400"/>
              <a:buChar char="•"/>
              <a:defRPr sz="2400"/>
            </a:lvl1pPr>
            <a:lvl2pPr indent="-355600" lvl="1" marL="914400" rtl="0" algn="l">
              <a:spcBef>
                <a:spcPts val="400"/>
              </a:spcBef>
              <a:spcAft>
                <a:spcPts val="0"/>
              </a:spcAft>
              <a:buClr>
                <a:schemeClr val="dk2"/>
              </a:buClr>
              <a:buSzPts val="2000"/>
              <a:buChar char="–"/>
              <a:defRPr sz="2000"/>
            </a:lvl2pPr>
            <a:lvl3pPr indent="-342900" lvl="2" marL="1371600" rtl="0" algn="l">
              <a:spcBef>
                <a:spcPts val="360"/>
              </a:spcBef>
              <a:spcAft>
                <a:spcPts val="0"/>
              </a:spcAft>
              <a:buClr>
                <a:schemeClr val="dk2"/>
              </a:buClr>
              <a:buSzPts val="1800"/>
              <a:buChar char="•"/>
              <a:defRPr sz="1800"/>
            </a:lvl3pPr>
            <a:lvl4pPr indent="-330200" lvl="3" marL="1828800" rtl="0" algn="l">
              <a:spcBef>
                <a:spcPts val="320"/>
              </a:spcBef>
              <a:spcAft>
                <a:spcPts val="0"/>
              </a:spcAft>
              <a:buClr>
                <a:schemeClr val="dk2"/>
              </a:buClr>
              <a:buSzPts val="1600"/>
              <a:buChar char="–"/>
              <a:defRPr sz="1600"/>
            </a:lvl4pPr>
            <a:lvl5pPr indent="-330200" lvl="4" marL="2286000" rtl="0" algn="l">
              <a:spcBef>
                <a:spcPts val="320"/>
              </a:spcBef>
              <a:spcAft>
                <a:spcPts val="0"/>
              </a:spcAft>
              <a:buClr>
                <a:schemeClr val="dk2"/>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45" name="Google Shape;145;p31"/>
          <p:cNvSpPr txBox="1"/>
          <p:nvPr>
            <p:ph idx="3" type="body"/>
          </p:nvPr>
        </p:nvSpPr>
        <p:spPr>
          <a:xfrm>
            <a:off x="4645025" y="1151335"/>
            <a:ext cx="4041900" cy="480000"/>
          </a:xfrm>
          <a:prstGeom prst="rect">
            <a:avLst/>
          </a:prstGeom>
          <a:noFill/>
          <a:ln>
            <a:noFill/>
          </a:ln>
        </p:spPr>
        <p:txBody>
          <a:bodyPr anchorCtr="0" anchor="b" bIns="45700" lIns="91425" spcFirstLastPara="1" rIns="91425" wrap="square" tIns="45700">
            <a:noAutofit/>
          </a:bodyPr>
          <a:lstStyle>
            <a:lvl1pPr indent="-228600" lvl="0" marL="457200" rtl="0" algn="l">
              <a:spcBef>
                <a:spcPts val="480"/>
              </a:spcBef>
              <a:spcAft>
                <a:spcPts val="0"/>
              </a:spcAft>
              <a:buClr>
                <a:schemeClr val="dk2"/>
              </a:buClr>
              <a:buSzPts val="2400"/>
              <a:buNone/>
              <a:defRPr b="1" sz="2400"/>
            </a:lvl1pPr>
            <a:lvl2pPr indent="-228600" lvl="1" marL="914400" rtl="0" algn="l">
              <a:spcBef>
                <a:spcPts val="400"/>
              </a:spcBef>
              <a:spcAft>
                <a:spcPts val="0"/>
              </a:spcAft>
              <a:buClr>
                <a:schemeClr val="dk2"/>
              </a:buClr>
              <a:buSzPts val="2000"/>
              <a:buNone/>
              <a:defRPr b="1" sz="2000"/>
            </a:lvl2pPr>
            <a:lvl3pPr indent="-228600" lvl="2" marL="1371600" rtl="0" algn="l">
              <a:spcBef>
                <a:spcPts val="360"/>
              </a:spcBef>
              <a:spcAft>
                <a:spcPts val="0"/>
              </a:spcAft>
              <a:buClr>
                <a:schemeClr val="dk2"/>
              </a:buClr>
              <a:buSzPts val="1800"/>
              <a:buNone/>
              <a:defRPr b="1" sz="1800"/>
            </a:lvl3pPr>
            <a:lvl4pPr indent="-228600" lvl="3" marL="1828800" rtl="0" algn="l">
              <a:spcBef>
                <a:spcPts val="320"/>
              </a:spcBef>
              <a:spcAft>
                <a:spcPts val="0"/>
              </a:spcAft>
              <a:buClr>
                <a:schemeClr val="dk2"/>
              </a:buClr>
              <a:buSzPts val="1600"/>
              <a:buNone/>
              <a:defRPr b="1" sz="1600"/>
            </a:lvl4pPr>
            <a:lvl5pPr indent="-228600" lvl="4" marL="2286000" rtl="0" algn="l">
              <a:spcBef>
                <a:spcPts val="320"/>
              </a:spcBef>
              <a:spcAft>
                <a:spcPts val="0"/>
              </a:spcAft>
              <a:buClr>
                <a:schemeClr val="dk2"/>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46" name="Google Shape;146;p31"/>
          <p:cNvSpPr txBox="1"/>
          <p:nvPr>
            <p:ph idx="4" type="body"/>
          </p:nvPr>
        </p:nvSpPr>
        <p:spPr>
          <a:xfrm>
            <a:off x="4645025" y="1631156"/>
            <a:ext cx="4041900" cy="2963400"/>
          </a:xfrm>
          <a:prstGeom prst="rect">
            <a:avLst/>
          </a:prstGeom>
          <a:noFill/>
          <a:ln>
            <a:noFill/>
          </a:ln>
        </p:spPr>
        <p:txBody>
          <a:bodyPr anchorCtr="0" anchor="t" bIns="45700" lIns="91425" spcFirstLastPara="1" rIns="91425" wrap="square" tIns="45700">
            <a:noAutofit/>
          </a:bodyPr>
          <a:lstStyle>
            <a:lvl1pPr indent="-381000" lvl="0" marL="457200" rtl="0" algn="l">
              <a:spcBef>
                <a:spcPts val="480"/>
              </a:spcBef>
              <a:spcAft>
                <a:spcPts val="0"/>
              </a:spcAft>
              <a:buClr>
                <a:schemeClr val="dk2"/>
              </a:buClr>
              <a:buSzPts val="2400"/>
              <a:buChar char="•"/>
              <a:defRPr sz="2400"/>
            </a:lvl1pPr>
            <a:lvl2pPr indent="-355600" lvl="1" marL="914400" rtl="0" algn="l">
              <a:spcBef>
                <a:spcPts val="400"/>
              </a:spcBef>
              <a:spcAft>
                <a:spcPts val="0"/>
              </a:spcAft>
              <a:buClr>
                <a:schemeClr val="dk2"/>
              </a:buClr>
              <a:buSzPts val="2000"/>
              <a:buChar char="–"/>
              <a:defRPr sz="2000"/>
            </a:lvl2pPr>
            <a:lvl3pPr indent="-342900" lvl="2" marL="1371600" rtl="0" algn="l">
              <a:spcBef>
                <a:spcPts val="360"/>
              </a:spcBef>
              <a:spcAft>
                <a:spcPts val="0"/>
              </a:spcAft>
              <a:buClr>
                <a:schemeClr val="dk2"/>
              </a:buClr>
              <a:buSzPts val="1800"/>
              <a:buChar char="•"/>
              <a:defRPr sz="1800"/>
            </a:lvl3pPr>
            <a:lvl4pPr indent="-330200" lvl="3" marL="1828800" rtl="0" algn="l">
              <a:spcBef>
                <a:spcPts val="320"/>
              </a:spcBef>
              <a:spcAft>
                <a:spcPts val="0"/>
              </a:spcAft>
              <a:buClr>
                <a:schemeClr val="dk2"/>
              </a:buClr>
              <a:buSzPts val="1600"/>
              <a:buChar char="–"/>
              <a:defRPr sz="1600"/>
            </a:lvl4pPr>
            <a:lvl5pPr indent="-330200" lvl="4" marL="2286000" rtl="0" algn="l">
              <a:spcBef>
                <a:spcPts val="320"/>
              </a:spcBef>
              <a:spcAft>
                <a:spcPts val="0"/>
              </a:spcAft>
              <a:buClr>
                <a:schemeClr val="dk2"/>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47" name="Google Shape;147;p31"/>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8" name="Google Shape;148;p31"/>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9" name="Shape 149"/>
        <p:cNvGrpSpPr/>
        <p:nvPr/>
      </p:nvGrpSpPr>
      <p:grpSpPr>
        <a:xfrm>
          <a:off x="0" y="0"/>
          <a:ext cx="0" cy="0"/>
          <a:chOff x="0" y="0"/>
          <a:chExt cx="0" cy="0"/>
        </a:xfrm>
      </p:grpSpPr>
      <p:sp>
        <p:nvSpPr>
          <p:cNvPr id="150" name="Google Shape;150;p32"/>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1" name="Google Shape;151;p32"/>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p32"/>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3" name="Shape 153"/>
        <p:cNvGrpSpPr/>
        <p:nvPr/>
      </p:nvGrpSpPr>
      <p:grpSpPr>
        <a:xfrm>
          <a:off x="0" y="0"/>
          <a:ext cx="0" cy="0"/>
          <a:chOff x="0" y="0"/>
          <a:chExt cx="0" cy="0"/>
        </a:xfrm>
      </p:grpSpPr>
      <p:sp>
        <p:nvSpPr>
          <p:cNvPr id="154" name="Google Shape;154;p33"/>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5" name="Google Shape;155;p33"/>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6" name="Shape 156"/>
        <p:cNvGrpSpPr/>
        <p:nvPr/>
      </p:nvGrpSpPr>
      <p:grpSpPr>
        <a:xfrm>
          <a:off x="0" y="0"/>
          <a:ext cx="0" cy="0"/>
          <a:chOff x="0" y="0"/>
          <a:chExt cx="0" cy="0"/>
        </a:xfrm>
      </p:grpSpPr>
      <p:sp>
        <p:nvSpPr>
          <p:cNvPr id="157" name="Google Shape;157;p34"/>
          <p:cNvSpPr txBox="1"/>
          <p:nvPr>
            <p:ph type="title"/>
          </p:nvPr>
        </p:nvSpPr>
        <p:spPr>
          <a:xfrm>
            <a:off x="457200" y="204788"/>
            <a:ext cx="3008400" cy="871500"/>
          </a:xfrm>
          <a:prstGeom prst="rect">
            <a:avLst/>
          </a:prstGeom>
          <a:noFill/>
          <a:ln>
            <a:noFill/>
          </a:ln>
        </p:spPr>
        <p:txBody>
          <a:bodyPr anchorCtr="0" anchor="b" bIns="45700" lIns="91425" spcFirstLastPara="1" rIns="91425" wrap="square" tIns="45700">
            <a:noAutofit/>
          </a:bodyPr>
          <a:lstStyle>
            <a:lvl1pPr lvl="0" rtl="0" algn="l">
              <a:spcBef>
                <a:spcPts val="0"/>
              </a:spcBef>
              <a:spcAft>
                <a:spcPts val="0"/>
              </a:spcAft>
              <a:buSzPts val="1400"/>
              <a:buNone/>
              <a:defRPr b="1" sz="2000"/>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8" name="Google Shape;158;p34"/>
          <p:cNvSpPr txBox="1"/>
          <p:nvPr>
            <p:ph idx="1" type="body"/>
          </p:nvPr>
        </p:nvSpPr>
        <p:spPr>
          <a:xfrm>
            <a:off x="3575050" y="204788"/>
            <a:ext cx="5111700" cy="4389900"/>
          </a:xfrm>
          <a:prstGeom prst="rect">
            <a:avLst/>
          </a:prstGeom>
          <a:noFill/>
          <a:ln>
            <a:noFill/>
          </a:ln>
        </p:spPr>
        <p:txBody>
          <a:bodyPr anchorCtr="0" anchor="t" bIns="45700" lIns="91425" spcFirstLastPara="1" rIns="91425" wrap="square" tIns="45700">
            <a:noAutofit/>
          </a:bodyPr>
          <a:lstStyle>
            <a:lvl1pPr indent="-431800" lvl="0" marL="457200" rtl="0" algn="l">
              <a:spcBef>
                <a:spcPts val="640"/>
              </a:spcBef>
              <a:spcAft>
                <a:spcPts val="0"/>
              </a:spcAft>
              <a:buClr>
                <a:schemeClr val="dk2"/>
              </a:buClr>
              <a:buSzPts val="3200"/>
              <a:buChar char="•"/>
              <a:defRPr sz="3200"/>
            </a:lvl1pPr>
            <a:lvl2pPr indent="-406400" lvl="1" marL="914400" rtl="0" algn="l">
              <a:spcBef>
                <a:spcPts val="560"/>
              </a:spcBef>
              <a:spcAft>
                <a:spcPts val="0"/>
              </a:spcAft>
              <a:buClr>
                <a:schemeClr val="dk2"/>
              </a:buClr>
              <a:buSzPts val="2800"/>
              <a:buChar char="–"/>
              <a:defRPr sz="2800"/>
            </a:lvl2pPr>
            <a:lvl3pPr indent="-381000" lvl="2" marL="1371600" rtl="0" algn="l">
              <a:spcBef>
                <a:spcPts val="480"/>
              </a:spcBef>
              <a:spcAft>
                <a:spcPts val="0"/>
              </a:spcAft>
              <a:buClr>
                <a:schemeClr val="dk2"/>
              </a:buClr>
              <a:buSzPts val="2400"/>
              <a:buChar char="•"/>
              <a:defRPr sz="2400"/>
            </a:lvl3pPr>
            <a:lvl4pPr indent="-355600" lvl="3" marL="1828800" rtl="0" algn="l">
              <a:spcBef>
                <a:spcPts val="400"/>
              </a:spcBef>
              <a:spcAft>
                <a:spcPts val="0"/>
              </a:spcAft>
              <a:buClr>
                <a:schemeClr val="dk2"/>
              </a:buClr>
              <a:buSzPts val="2000"/>
              <a:buChar char="–"/>
              <a:defRPr sz="2000"/>
            </a:lvl4pPr>
            <a:lvl5pPr indent="-355600" lvl="4" marL="2286000" rtl="0" algn="l">
              <a:spcBef>
                <a:spcPts val="400"/>
              </a:spcBef>
              <a:spcAft>
                <a:spcPts val="0"/>
              </a:spcAft>
              <a:buClr>
                <a:schemeClr val="dk2"/>
              </a:buClr>
              <a:buSzPts val="2000"/>
              <a:buChar char="»"/>
              <a:defRPr sz="2000"/>
            </a:lvl5pPr>
            <a:lvl6pPr indent="-355600" lvl="5" marL="2743200" rtl="0" algn="l">
              <a:spcBef>
                <a:spcPts val="400"/>
              </a:spcBef>
              <a:spcAft>
                <a:spcPts val="0"/>
              </a:spcAft>
              <a:buClr>
                <a:schemeClr val="dk1"/>
              </a:buClr>
              <a:buSzPts val="2000"/>
              <a:buChar char="•"/>
              <a:defRPr sz="2000"/>
            </a:lvl6pPr>
            <a:lvl7pPr indent="-355600" lvl="6" marL="3200400" rtl="0" algn="l">
              <a:spcBef>
                <a:spcPts val="400"/>
              </a:spcBef>
              <a:spcAft>
                <a:spcPts val="0"/>
              </a:spcAft>
              <a:buClr>
                <a:schemeClr val="dk1"/>
              </a:buClr>
              <a:buSzPts val="2000"/>
              <a:buChar char="•"/>
              <a:defRPr sz="2000"/>
            </a:lvl7pPr>
            <a:lvl8pPr indent="-355600" lvl="7" marL="3657600" rtl="0" algn="l">
              <a:spcBef>
                <a:spcPts val="400"/>
              </a:spcBef>
              <a:spcAft>
                <a:spcPts val="0"/>
              </a:spcAft>
              <a:buClr>
                <a:schemeClr val="dk1"/>
              </a:buClr>
              <a:buSzPts val="2000"/>
              <a:buChar char="•"/>
              <a:defRPr sz="2000"/>
            </a:lvl8pPr>
            <a:lvl9pPr indent="-355600" lvl="8" marL="4114800" rtl="0" algn="l">
              <a:spcBef>
                <a:spcPts val="400"/>
              </a:spcBef>
              <a:spcAft>
                <a:spcPts val="0"/>
              </a:spcAft>
              <a:buClr>
                <a:schemeClr val="dk1"/>
              </a:buClr>
              <a:buSzPts val="2000"/>
              <a:buChar char="•"/>
              <a:defRPr sz="2000"/>
            </a:lvl9pPr>
          </a:lstStyle>
          <a:p/>
        </p:txBody>
      </p:sp>
      <p:sp>
        <p:nvSpPr>
          <p:cNvPr id="159" name="Google Shape;159;p34"/>
          <p:cNvSpPr txBox="1"/>
          <p:nvPr>
            <p:ph idx="2" type="body"/>
          </p:nvPr>
        </p:nvSpPr>
        <p:spPr>
          <a:xfrm>
            <a:off x="457200" y="1076325"/>
            <a:ext cx="3008400" cy="3518400"/>
          </a:xfrm>
          <a:prstGeom prst="rect">
            <a:avLst/>
          </a:prstGeom>
          <a:noFill/>
          <a:ln>
            <a:noFill/>
          </a:ln>
        </p:spPr>
        <p:txBody>
          <a:bodyPr anchorCtr="0" anchor="t" bIns="45700" lIns="91425" spcFirstLastPara="1" rIns="91425" wrap="square" tIns="45700">
            <a:noAutofit/>
          </a:bodyPr>
          <a:lstStyle>
            <a:lvl1pPr indent="-228600" lvl="0" marL="457200" rtl="0" algn="l">
              <a:spcBef>
                <a:spcPts val="280"/>
              </a:spcBef>
              <a:spcAft>
                <a:spcPts val="0"/>
              </a:spcAft>
              <a:buClr>
                <a:schemeClr val="dk2"/>
              </a:buClr>
              <a:buSzPts val="1400"/>
              <a:buNone/>
              <a:defRPr sz="1400"/>
            </a:lvl1pPr>
            <a:lvl2pPr indent="-228600" lvl="1" marL="914400" rtl="0" algn="l">
              <a:spcBef>
                <a:spcPts val="240"/>
              </a:spcBef>
              <a:spcAft>
                <a:spcPts val="0"/>
              </a:spcAft>
              <a:buClr>
                <a:schemeClr val="dk2"/>
              </a:buClr>
              <a:buSzPts val="1200"/>
              <a:buNone/>
              <a:defRPr sz="1200"/>
            </a:lvl2pPr>
            <a:lvl3pPr indent="-228600" lvl="2" marL="1371600" rtl="0" algn="l">
              <a:spcBef>
                <a:spcPts val="200"/>
              </a:spcBef>
              <a:spcAft>
                <a:spcPts val="0"/>
              </a:spcAft>
              <a:buClr>
                <a:schemeClr val="dk2"/>
              </a:buClr>
              <a:buSzPts val="1000"/>
              <a:buNone/>
              <a:defRPr sz="1000"/>
            </a:lvl3pPr>
            <a:lvl4pPr indent="-228600" lvl="3" marL="1828800" rtl="0" algn="l">
              <a:spcBef>
                <a:spcPts val="180"/>
              </a:spcBef>
              <a:spcAft>
                <a:spcPts val="0"/>
              </a:spcAft>
              <a:buClr>
                <a:schemeClr val="dk2"/>
              </a:buClr>
              <a:buSzPts val="900"/>
              <a:buNone/>
              <a:defRPr sz="900"/>
            </a:lvl4pPr>
            <a:lvl5pPr indent="-228600" lvl="4" marL="2286000" rtl="0" algn="l">
              <a:spcBef>
                <a:spcPts val="180"/>
              </a:spcBef>
              <a:spcAft>
                <a:spcPts val="0"/>
              </a:spcAft>
              <a:buClr>
                <a:schemeClr val="dk2"/>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60" name="Google Shape;160;p34"/>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1" name="Google Shape;161;p34"/>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2" name="Shape 162"/>
        <p:cNvGrpSpPr/>
        <p:nvPr/>
      </p:nvGrpSpPr>
      <p:grpSpPr>
        <a:xfrm>
          <a:off x="0" y="0"/>
          <a:ext cx="0" cy="0"/>
          <a:chOff x="0" y="0"/>
          <a:chExt cx="0" cy="0"/>
        </a:xfrm>
      </p:grpSpPr>
      <p:sp>
        <p:nvSpPr>
          <p:cNvPr id="163" name="Google Shape;163;p35"/>
          <p:cNvSpPr txBox="1"/>
          <p:nvPr>
            <p:ph type="title"/>
          </p:nvPr>
        </p:nvSpPr>
        <p:spPr>
          <a:xfrm>
            <a:off x="1792288" y="3600450"/>
            <a:ext cx="5486400" cy="425100"/>
          </a:xfrm>
          <a:prstGeom prst="rect">
            <a:avLst/>
          </a:prstGeom>
          <a:noFill/>
          <a:ln>
            <a:noFill/>
          </a:ln>
        </p:spPr>
        <p:txBody>
          <a:bodyPr anchorCtr="0" anchor="b" bIns="45700" lIns="91425" spcFirstLastPara="1" rIns="91425" wrap="square" tIns="45700">
            <a:noAutofit/>
          </a:bodyPr>
          <a:lstStyle>
            <a:lvl1pPr lvl="0" rtl="0" algn="l">
              <a:spcBef>
                <a:spcPts val="0"/>
              </a:spcBef>
              <a:spcAft>
                <a:spcPts val="0"/>
              </a:spcAft>
              <a:buSzPts val="1400"/>
              <a:buNone/>
              <a:defRPr b="1" sz="2000"/>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4" name="Google Shape;164;p35"/>
          <p:cNvSpPr/>
          <p:nvPr>
            <p:ph idx="2" type="pic"/>
          </p:nvPr>
        </p:nvSpPr>
        <p:spPr>
          <a:xfrm>
            <a:off x="1792288" y="459581"/>
            <a:ext cx="5486400" cy="30861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2"/>
              </a:buClr>
              <a:buSzPts val="3200"/>
              <a:buFont typeface="Arial"/>
              <a:buNone/>
              <a:defRPr b="0" i="0" sz="3200" u="none" cap="none" strike="noStrike">
                <a:solidFill>
                  <a:schemeClr val="dk2"/>
                </a:solidFill>
                <a:latin typeface="Calibri"/>
                <a:ea typeface="Calibri"/>
                <a:cs typeface="Calibri"/>
                <a:sym typeface="Calibri"/>
              </a:defRPr>
            </a:lvl1pPr>
            <a:lvl2pPr lvl="1" marR="0" rtl="0" algn="l">
              <a:spcBef>
                <a:spcPts val="560"/>
              </a:spcBef>
              <a:spcAft>
                <a:spcPts val="0"/>
              </a:spcAft>
              <a:buClr>
                <a:schemeClr val="dk2"/>
              </a:buClr>
              <a:buSzPts val="2800"/>
              <a:buFont typeface="Arial"/>
              <a:buNone/>
              <a:defRPr b="0" i="0" sz="2800" u="none" cap="none" strike="noStrike">
                <a:solidFill>
                  <a:schemeClr val="dk2"/>
                </a:solidFill>
                <a:latin typeface="Calibri"/>
                <a:ea typeface="Calibri"/>
                <a:cs typeface="Calibri"/>
                <a:sym typeface="Calibri"/>
              </a:defRPr>
            </a:lvl2pPr>
            <a:lvl3pPr lvl="2" marR="0" rtl="0" algn="l">
              <a:spcBef>
                <a:spcPts val="480"/>
              </a:spcBef>
              <a:spcAft>
                <a:spcPts val="0"/>
              </a:spcAft>
              <a:buClr>
                <a:schemeClr val="dk2"/>
              </a:buClr>
              <a:buSzPts val="2400"/>
              <a:buFont typeface="Arial"/>
              <a:buNone/>
              <a:defRPr b="0" i="0" sz="2400" u="none" cap="none" strike="noStrike">
                <a:solidFill>
                  <a:schemeClr val="dk2"/>
                </a:solidFill>
                <a:latin typeface="Calibri"/>
                <a:ea typeface="Calibri"/>
                <a:cs typeface="Calibri"/>
                <a:sym typeface="Calibri"/>
              </a:defRPr>
            </a:lvl3pPr>
            <a:lvl4pPr lvl="3" marR="0" rtl="0" algn="l">
              <a:spcBef>
                <a:spcPts val="400"/>
              </a:spcBef>
              <a:spcAft>
                <a:spcPts val="0"/>
              </a:spcAft>
              <a:buClr>
                <a:schemeClr val="dk2"/>
              </a:buClr>
              <a:buSzPts val="2000"/>
              <a:buFont typeface="Arial"/>
              <a:buNone/>
              <a:defRPr b="0" i="0" sz="2000" u="none" cap="none" strike="noStrike">
                <a:solidFill>
                  <a:schemeClr val="dk2"/>
                </a:solidFill>
                <a:latin typeface="Calibri"/>
                <a:ea typeface="Calibri"/>
                <a:cs typeface="Calibri"/>
                <a:sym typeface="Calibri"/>
              </a:defRPr>
            </a:lvl4pPr>
            <a:lvl5pPr lvl="4" marR="0" rtl="0" algn="l">
              <a:spcBef>
                <a:spcPts val="400"/>
              </a:spcBef>
              <a:spcAft>
                <a:spcPts val="0"/>
              </a:spcAft>
              <a:buClr>
                <a:schemeClr val="dk2"/>
              </a:buClr>
              <a:buSzPts val="2000"/>
              <a:buFont typeface="Arial"/>
              <a:buNone/>
              <a:defRPr b="0" i="0" sz="2000" u="none" cap="none" strike="noStrike">
                <a:solidFill>
                  <a:schemeClr val="dk2"/>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65" name="Google Shape;165;p35"/>
          <p:cNvSpPr txBox="1"/>
          <p:nvPr>
            <p:ph idx="1" type="body"/>
          </p:nvPr>
        </p:nvSpPr>
        <p:spPr>
          <a:xfrm>
            <a:off x="1792288" y="4025503"/>
            <a:ext cx="5486400" cy="603600"/>
          </a:xfrm>
          <a:prstGeom prst="rect">
            <a:avLst/>
          </a:prstGeom>
          <a:noFill/>
          <a:ln>
            <a:noFill/>
          </a:ln>
        </p:spPr>
        <p:txBody>
          <a:bodyPr anchorCtr="0" anchor="t" bIns="45700" lIns="91425" spcFirstLastPara="1" rIns="91425" wrap="square" tIns="45700">
            <a:noAutofit/>
          </a:bodyPr>
          <a:lstStyle>
            <a:lvl1pPr indent="-228600" lvl="0" marL="457200" rtl="0" algn="l">
              <a:spcBef>
                <a:spcPts val="280"/>
              </a:spcBef>
              <a:spcAft>
                <a:spcPts val="0"/>
              </a:spcAft>
              <a:buClr>
                <a:schemeClr val="dk2"/>
              </a:buClr>
              <a:buSzPts val="1400"/>
              <a:buNone/>
              <a:defRPr sz="1400"/>
            </a:lvl1pPr>
            <a:lvl2pPr indent="-228600" lvl="1" marL="914400" rtl="0" algn="l">
              <a:spcBef>
                <a:spcPts val="240"/>
              </a:spcBef>
              <a:spcAft>
                <a:spcPts val="0"/>
              </a:spcAft>
              <a:buClr>
                <a:schemeClr val="dk2"/>
              </a:buClr>
              <a:buSzPts val="1200"/>
              <a:buNone/>
              <a:defRPr sz="1200"/>
            </a:lvl2pPr>
            <a:lvl3pPr indent="-228600" lvl="2" marL="1371600" rtl="0" algn="l">
              <a:spcBef>
                <a:spcPts val="200"/>
              </a:spcBef>
              <a:spcAft>
                <a:spcPts val="0"/>
              </a:spcAft>
              <a:buClr>
                <a:schemeClr val="dk2"/>
              </a:buClr>
              <a:buSzPts val="1000"/>
              <a:buNone/>
              <a:defRPr sz="1000"/>
            </a:lvl3pPr>
            <a:lvl4pPr indent="-228600" lvl="3" marL="1828800" rtl="0" algn="l">
              <a:spcBef>
                <a:spcPts val="180"/>
              </a:spcBef>
              <a:spcAft>
                <a:spcPts val="0"/>
              </a:spcAft>
              <a:buClr>
                <a:schemeClr val="dk2"/>
              </a:buClr>
              <a:buSzPts val="900"/>
              <a:buNone/>
              <a:defRPr sz="900"/>
            </a:lvl4pPr>
            <a:lvl5pPr indent="-228600" lvl="4" marL="2286000" rtl="0" algn="l">
              <a:spcBef>
                <a:spcPts val="180"/>
              </a:spcBef>
              <a:spcAft>
                <a:spcPts val="0"/>
              </a:spcAft>
              <a:buClr>
                <a:schemeClr val="dk2"/>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66" name="Google Shape;166;p35"/>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7" name="Google Shape;167;p3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68" name="Shape 168"/>
        <p:cNvGrpSpPr/>
        <p:nvPr/>
      </p:nvGrpSpPr>
      <p:grpSpPr>
        <a:xfrm>
          <a:off x="0" y="0"/>
          <a:ext cx="0" cy="0"/>
          <a:chOff x="0" y="0"/>
          <a:chExt cx="0" cy="0"/>
        </a:xfrm>
      </p:grpSpPr>
      <p:sp>
        <p:nvSpPr>
          <p:cNvPr id="169" name="Google Shape;169;p36"/>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0" name="Google Shape;170;p36"/>
          <p:cNvSpPr txBox="1"/>
          <p:nvPr>
            <p:ph idx="1" type="body"/>
          </p:nvPr>
        </p:nvSpPr>
        <p:spPr>
          <a:xfrm rot="5400000">
            <a:off x="2874750" y="-1217400"/>
            <a:ext cx="3394500" cy="82296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dk2"/>
              </a:buClr>
              <a:buSzPts val="1800"/>
              <a:buChar char="•"/>
              <a:defRPr/>
            </a:lvl1pPr>
            <a:lvl2pPr indent="-342900" lvl="1" marL="914400" rtl="0" algn="l">
              <a:spcBef>
                <a:spcPts val="360"/>
              </a:spcBef>
              <a:spcAft>
                <a:spcPts val="0"/>
              </a:spcAft>
              <a:buClr>
                <a:schemeClr val="dk2"/>
              </a:buClr>
              <a:buSzPts val="1800"/>
              <a:buChar char="–"/>
              <a:defRPr/>
            </a:lvl2pPr>
            <a:lvl3pPr indent="-342900" lvl="2" marL="1371600" rtl="0" algn="l">
              <a:spcBef>
                <a:spcPts val="360"/>
              </a:spcBef>
              <a:spcAft>
                <a:spcPts val="0"/>
              </a:spcAft>
              <a:buClr>
                <a:schemeClr val="dk2"/>
              </a:buClr>
              <a:buSzPts val="1800"/>
              <a:buChar char="•"/>
              <a:defRPr/>
            </a:lvl3pPr>
            <a:lvl4pPr indent="-342900" lvl="3" marL="1828800" rtl="0" algn="l">
              <a:spcBef>
                <a:spcPts val="360"/>
              </a:spcBef>
              <a:spcAft>
                <a:spcPts val="0"/>
              </a:spcAft>
              <a:buClr>
                <a:schemeClr val="dk2"/>
              </a:buClr>
              <a:buSzPts val="1800"/>
              <a:buChar char="–"/>
              <a:defRPr/>
            </a:lvl4pPr>
            <a:lvl5pPr indent="-342900" lvl="4" marL="2286000" rtl="0" algn="l">
              <a:spcBef>
                <a:spcPts val="360"/>
              </a:spcBef>
              <a:spcAft>
                <a:spcPts val="0"/>
              </a:spcAft>
              <a:buClr>
                <a:schemeClr val="dk2"/>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71" name="Google Shape;171;p36"/>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2" name="Google Shape;172;p36"/>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73" name="Shape 173"/>
        <p:cNvGrpSpPr/>
        <p:nvPr/>
      </p:nvGrpSpPr>
      <p:grpSpPr>
        <a:xfrm>
          <a:off x="0" y="0"/>
          <a:ext cx="0" cy="0"/>
          <a:chOff x="0" y="0"/>
          <a:chExt cx="0" cy="0"/>
        </a:xfrm>
      </p:grpSpPr>
      <p:sp>
        <p:nvSpPr>
          <p:cNvPr id="174" name="Google Shape;174;p37"/>
          <p:cNvSpPr txBox="1"/>
          <p:nvPr>
            <p:ph type="title"/>
          </p:nvPr>
        </p:nvSpPr>
        <p:spPr>
          <a:xfrm rot="5400000">
            <a:off x="5463750" y="1371628"/>
            <a:ext cx="4388700" cy="20574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5" name="Google Shape;175;p37"/>
          <p:cNvSpPr txBox="1"/>
          <p:nvPr>
            <p:ph idx="1" type="body"/>
          </p:nvPr>
        </p:nvSpPr>
        <p:spPr>
          <a:xfrm rot="5400000">
            <a:off x="1272750" y="-609572"/>
            <a:ext cx="4388700" cy="60198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dk2"/>
              </a:buClr>
              <a:buSzPts val="1800"/>
              <a:buChar char="•"/>
              <a:defRPr/>
            </a:lvl1pPr>
            <a:lvl2pPr indent="-342900" lvl="1" marL="914400" rtl="0" algn="l">
              <a:spcBef>
                <a:spcPts val="360"/>
              </a:spcBef>
              <a:spcAft>
                <a:spcPts val="0"/>
              </a:spcAft>
              <a:buClr>
                <a:schemeClr val="dk2"/>
              </a:buClr>
              <a:buSzPts val="1800"/>
              <a:buChar char="–"/>
              <a:defRPr/>
            </a:lvl2pPr>
            <a:lvl3pPr indent="-342900" lvl="2" marL="1371600" rtl="0" algn="l">
              <a:spcBef>
                <a:spcPts val="360"/>
              </a:spcBef>
              <a:spcAft>
                <a:spcPts val="0"/>
              </a:spcAft>
              <a:buClr>
                <a:schemeClr val="dk2"/>
              </a:buClr>
              <a:buSzPts val="1800"/>
              <a:buChar char="•"/>
              <a:defRPr/>
            </a:lvl3pPr>
            <a:lvl4pPr indent="-342900" lvl="3" marL="1828800" rtl="0" algn="l">
              <a:spcBef>
                <a:spcPts val="360"/>
              </a:spcBef>
              <a:spcAft>
                <a:spcPts val="0"/>
              </a:spcAft>
              <a:buClr>
                <a:schemeClr val="dk2"/>
              </a:buClr>
              <a:buSzPts val="1800"/>
              <a:buChar char="–"/>
              <a:defRPr/>
            </a:lvl4pPr>
            <a:lvl5pPr indent="-342900" lvl="4" marL="2286000" rtl="0" algn="l">
              <a:spcBef>
                <a:spcPts val="360"/>
              </a:spcBef>
              <a:spcAft>
                <a:spcPts val="0"/>
              </a:spcAft>
              <a:buClr>
                <a:schemeClr val="dk2"/>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76" name="Google Shape;176;p37"/>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7" name="Google Shape;177;p37"/>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sz="1200">
                <a:solidFill>
                  <a:srgbClr val="888888"/>
                </a:solidFill>
                <a:latin typeface="Calibri"/>
                <a:ea typeface="Calibri"/>
                <a:cs typeface="Calibri"/>
                <a:sym typeface="Calibri"/>
              </a:defRPr>
            </a:lvl1pPr>
            <a:lvl2pPr indent="0" lvl="1" marL="0" marR="0" rtl="0" algn="r">
              <a:spcBef>
                <a:spcPts val="0"/>
              </a:spcBef>
              <a:spcAft>
                <a:spcPts val="0"/>
              </a:spcAft>
              <a:buNone/>
              <a:defRPr sz="1200">
                <a:solidFill>
                  <a:srgbClr val="888888"/>
                </a:solidFill>
                <a:latin typeface="Calibri"/>
                <a:ea typeface="Calibri"/>
                <a:cs typeface="Calibri"/>
                <a:sym typeface="Calibri"/>
              </a:defRPr>
            </a:lvl2pPr>
            <a:lvl3pPr indent="0" lvl="2" marL="0" marR="0" rtl="0" algn="r">
              <a:spcBef>
                <a:spcPts val="0"/>
              </a:spcBef>
              <a:spcAft>
                <a:spcPts val="0"/>
              </a:spcAft>
              <a:buNone/>
              <a:defRPr sz="1200">
                <a:solidFill>
                  <a:srgbClr val="888888"/>
                </a:solidFill>
                <a:latin typeface="Calibri"/>
                <a:ea typeface="Calibri"/>
                <a:cs typeface="Calibri"/>
                <a:sym typeface="Calibri"/>
              </a:defRPr>
            </a:lvl3pPr>
            <a:lvl4pPr indent="0" lvl="3" marL="0" marR="0" rtl="0" algn="r">
              <a:spcBef>
                <a:spcPts val="0"/>
              </a:spcBef>
              <a:spcAft>
                <a:spcPts val="0"/>
              </a:spcAft>
              <a:buNone/>
              <a:defRPr sz="1200">
                <a:solidFill>
                  <a:srgbClr val="888888"/>
                </a:solidFill>
                <a:latin typeface="Calibri"/>
                <a:ea typeface="Calibri"/>
                <a:cs typeface="Calibri"/>
                <a:sym typeface="Calibri"/>
              </a:defRPr>
            </a:lvl4pPr>
            <a:lvl5pPr indent="0" lvl="4" marL="0" marR="0" rtl="0" algn="r">
              <a:spcBef>
                <a:spcPts val="0"/>
              </a:spcBef>
              <a:spcAft>
                <a:spcPts val="0"/>
              </a:spcAft>
              <a:buNone/>
              <a:defRPr sz="1200">
                <a:solidFill>
                  <a:srgbClr val="888888"/>
                </a:solidFill>
                <a:latin typeface="Calibri"/>
                <a:ea typeface="Calibri"/>
                <a:cs typeface="Calibri"/>
                <a:sym typeface="Calibri"/>
              </a:defRPr>
            </a:lvl5pPr>
            <a:lvl6pPr indent="0" lvl="5" marL="0" marR="0" rtl="0" algn="r">
              <a:spcBef>
                <a:spcPts val="0"/>
              </a:spcBef>
              <a:spcAft>
                <a:spcPts val="0"/>
              </a:spcAft>
              <a:buNone/>
              <a:defRPr sz="1200">
                <a:solidFill>
                  <a:srgbClr val="888888"/>
                </a:solidFill>
                <a:latin typeface="Calibri"/>
                <a:ea typeface="Calibri"/>
                <a:cs typeface="Calibri"/>
                <a:sym typeface="Calibri"/>
              </a:defRPr>
            </a:lvl6pPr>
            <a:lvl7pPr indent="0" lvl="6" marL="0" marR="0" rtl="0" algn="r">
              <a:spcBef>
                <a:spcPts val="0"/>
              </a:spcBef>
              <a:spcAft>
                <a:spcPts val="0"/>
              </a:spcAft>
              <a:buNone/>
              <a:defRPr sz="1200">
                <a:solidFill>
                  <a:srgbClr val="888888"/>
                </a:solidFill>
                <a:latin typeface="Calibri"/>
                <a:ea typeface="Calibri"/>
                <a:cs typeface="Calibri"/>
                <a:sym typeface="Calibri"/>
              </a:defRPr>
            </a:lvl7pPr>
            <a:lvl8pPr indent="0" lvl="7" marL="0" marR="0" rtl="0" algn="r">
              <a:spcBef>
                <a:spcPts val="0"/>
              </a:spcBef>
              <a:spcAft>
                <a:spcPts val="0"/>
              </a:spcAft>
              <a:buNone/>
              <a:defRPr sz="1200">
                <a:solidFill>
                  <a:srgbClr val="888888"/>
                </a:solidFill>
                <a:latin typeface="Calibri"/>
                <a:ea typeface="Calibri"/>
                <a:cs typeface="Calibri"/>
                <a:sym typeface="Calibri"/>
              </a:defRPr>
            </a:lvl8pPr>
            <a:lvl9pPr indent="0" lvl="8" marL="0" marR="0" rtl="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4.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0" Type="http://schemas.openxmlformats.org/officeDocument/2006/relationships/slideLayout" Target="../slideLayouts/slideLayout32.xml"/><Relationship Id="rId13" Type="http://schemas.openxmlformats.org/officeDocument/2006/relationships/theme" Target="../theme/theme3.xml"/><Relationship Id="rId12" Type="http://schemas.openxmlformats.org/officeDocument/2006/relationships/slideLayout" Target="../slideLayouts/slideLayout34.xml"/><Relationship Id="rId1" Type="http://schemas.openxmlformats.org/officeDocument/2006/relationships/image" Target="../media/image8.jpg"/><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9" Type="http://schemas.openxmlformats.org/officeDocument/2006/relationships/slideLayout" Target="../slideLayouts/slideLayout31.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52" name="Google Shape;52;p13"/>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53" name="Google Shape;53;p1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lt2"/>
                </a:solidFill>
                <a:latin typeface="Roboto"/>
                <a:ea typeface="Roboto"/>
                <a:cs typeface="Roboto"/>
                <a:sym typeface="Roboto"/>
              </a:defRPr>
            </a:lvl1pPr>
            <a:lvl2pPr lvl="1" rtl="0" algn="r">
              <a:buNone/>
              <a:defRPr sz="1000">
                <a:solidFill>
                  <a:schemeClr val="lt2"/>
                </a:solidFill>
                <a:latin typeface="Roboto"/>
                <a:ea typeface="Roboto"/>
                <a:cs typeface="Roboto"/>
                <a:sym typeface="Roboto"/>
              </a:defRPr>
            </a:lvl2pPr>
            <a:lvl3pPr lvl="2" rtl="0" algn="r">
              <a:buNone/>
              <a:defRPr sz="1000">
                <a:solidFill>
                  <a:schemeClr val="lt2"/>
                </a:solidFill>
                <a:latin typeface="Roboto"/>
                <a:ea typeface="Roboto"/>
                <a:cs typeface="Roboto"/>
                <a:sym typeface="Roboto"/>
              </a:defRPr>
            </a:lvl3pPr>
            <a:lvl4pPr lvl="3" rtl="0" algn="r">
              <a:buNone/>
              <a:defRPr sz="1000">
                <a:solidFill>
                  <a:schemeClr val="lt2"/>
                </a:solidFill>
                <a:latin typeface="Roboto"/>
                <a:ea typeface="Roboto"/>
                <a:cs typeface="Roboto"/>
                <a:sym typeface="Roboto"/>
              </a:defRPr>
            </a:lvl4pPr>
            <a:lvl5pPr lvl="4" rtl="0" algn="r">
              <a:buNone/>
              <a:defRPr sz="1000">
                <a:solidFill>
                  <a:schemeClr val="lt2"/>
                </a:solidFill>
                <a:latin typeface="Roboto"/>
                <a:ea typeface="Roboto"/>
                <a:cs typeface="Roboto"/>
                <a:sym typeface="Roboto"/>
              </a:defRPr>
            </a:lvl5pPr>
            <a:lvl6pPr lvl="5" rtl="0" algn="r">
              <a:buNone/>
              <a:defRPr sz="1000">
                <a:solidFill>
                  <a:schemeClr val="lt2"/>
                </a:solidFill>
                <a:latin typeface="Roboto"/>
                <a:ea typeface="Roboto"/>
                <a:cs typeface="Roboto"/>
                <a:sym typeface="Roboto"/>
              </a:defRPr>
            </a:lvl6pPr>
            <a:lvl7pPr lvl="6" rtl="0" algn="r">
              <a:buNone/>
              <a:defRPr sz="1000">
                <a:solidFill>
                  <a:schemeClr val="lt2"/>
                </a:solidFill>
                <a:latin typeface="Roboto"/>
                <a:ea typeface="Roboto"/>
                <a:cs typeface="Roboto"/>
                <a:sym typeface="Roboto"/>
              </a:defRPr>
            </a:lvl7pPr>
            <a:lvl8pPr lvl="7" rtl="0" algn="r">
              <a:buNone/>
              <a:defRPr sz="1000">
                <a:solidFill>
                  <a:schemeClr val="lt2"/>
                </a:solidFill>
                <a:latin typeface="Roboto"/>
                <a:ea typeface="Roboto"/>
                <a:cs typeface="Roboto"/>
                <a:sym typeface="Roboto"/>
              </a:defRPr>
            </a:lvl8pPr>
            <a:lvl9pPr lvl="8" rtl="0"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3" name="Shape 113"/>
        <p:cNvGrpSpPr/>
        <p:nvPr/>
      </p:nvGrpSpPr>
      <p:grpSpPr>
        <a:xfrm>
          <a:off x="0" y="0"/>
          <a:ext cx="0" cy="0"/>
          <a:chOff x="0" y="0"/>
          <a:chExt cx="0" cy="0"/>
        </a:xfrm>
      </p:grpSpPr>
      <p:sp>
        <p:nvSpPr>
          <p:cNvPr id="114" name="Google Shape;114;p26"/>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1pPr>
            <a:lvl2pPr lvl="1"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2pPr>
            <a:lvl3pPr lvl="2"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3pPr>
            <a:lvl4pPr lvl="3"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4pPr>
            <a:lvl5pPr lvl="4"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5pPr>
            <a:lvl6pPr lvl="5"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6pPr>
            <a:lvl7pPr lvl="6"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7pPr>
            <a:lvl8pPr lvl="7"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8pPr>
            <a:lvl9pPr lvl="8" marR="0" rtl="0" algn="l">
              <a:spcBef>
                <a:spcPts val="0"/>
              </a:spcBef>
              <a:spcAft>
                <a:spcPts val="0"/>
              </a:spcAft>
              <a:buSzPts val="1400"/>
              <a:buNone/>
              <a:defRPr b="0" i="0" sz="3600" u="none" cap="none" strike="noStrike">
                <a:solidFill>
                  <a:srgbClr val="19C8E9"/>
                </a:solidFill>
                <a:latin typeface="Calibri"/>
                <a:ea typeface="Calibri"/>
                <a:cs typeface="Calibri"/>
                <a:sym typeface="Calibri"/>
              </a:defRPr>
            </a:lvl9pPr>
          </a:lstStyle>
          <a:p/>
        </p:txBody>
      </p:sp>
      <p:sp>
        <p:nvSpPr>
          <p:cNvPr id="115" name="Google Shape;115;p26"/>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2"/>
              </a:buClr>
              <a:buSzPts val="3200"/>
              <a:buFont typeface="Arial"/>
              <a:buChar char="•"/>
              <a:defRPr b="0" i="0" sz="3200" u="none" cap="none" strike="noStrike">
                <a:solidFill>
                  <a:schemeClr val="dk2"/>
                </a:solidFill>
                <a:latin typeface="Calibri"/>
                <a:ea typeface="Calibri"/>
                <a:cs typeface="Calibri"/>
                <a:sym typeface="Calibri"/>
              </a:defRPr>
            </a:lvl1pPr>
            <a:lvl2pPr indent="-406400" lvl="1" marL="914400" marR="0" rtl="0" algn="l">
              <a:spcBef>
                <a:spcPts val="560"/>
              </a:spcBef>
              <a:spcAft>
                <a:spcPts val="0"/>
              </a:spcAft>
              <a:buClr>
                <a:schemeClr val="dk2"/>
              </a:buClr>
              <a:buSzPts val="2800"/>
              <a:buFont typeface="Arial"/>
              <a:buChar char="–"/>
              <a:defRPr b="0" i="0" sz="2800" u="none" cap="none" strike="noStrike">
                <a:solidFill>
                  <a:schemeClr val="dk2"/>
                </a:solidFill>
                <a:latin typeface="Calibri"/>
                <a:ea typeface="Calibri"/>
                <a:cs typeface="Calibri"/>
                <a:sym typeface="Calibri"/>
              </a:defRPr>
            </a:lvl2pPr>
            <a:lvl3pPr indent="-381000" lvl="2" marL="1371600" marR="0" rtl="0" algn="l">
              <a:spcBef>
                <a:spcPts val="480"/>
              </a:spcBef>
              <a:spcAft>
                <a:spcPts val="0"/>
              </a:spcAft>
              <a:buClr>
                <a:schemeClr val="dk2"/>
              </a:buClr>
              <a:buSzPts val="2400"/>
              <a:buFont typeface="Arial"/>
              <a:buChar char="•"/>
              <a:defRPr b="0" i="0" sz="2400" u="none" cap="none" strike="noStrike">
                <a:solidFill>
                  <a:schemeClr val="dk2"/>
                </a:solidFill>
                <a:latin typeface="Calibri"/>
                <a:ea typeface="Calibri"/>
                <a:cs typeface="Calibri"/>
                <a:sym typeface="Calibri"/>
              </a:defRPr>
            </a:lvl3pPr>
            <a:lvl4pPr indent="-355600" lvl="3" marL="1828800" marR="0" rtl="0" algn="l">
              <a:spcBef>
                <a:spcPts val="4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4pPr>
            <a:lvl5pPr indent="-355600" lvl="4" marL="2286000" marR="0" rtl="0" algn="l">
              <a:spcBef>
                <a:spcPts val="400"/>
              </a:spcBef>
              <a:spcAft>
                <a:spcPts val="0"/>
              </a:spcAft>
              <a:buClr>
                <a:schemeClr val="dk2"/>
              </a:buClr>
              <a:buSzPts val="2000"/>
              <a:buFont typeface="Arial"/>
              <a:buChar char="»"/>
              <a:defRPr b="0" i="0" sz="2000" u="none" cap="none" strike="noStrike">
                <a:solidFill>
                  <a:schemeClr val="dk2"/>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16" name="Google Shape;116;p26"/>
          <p:cNvSpPr txBox="1"/>
          <p:nvPr>
            <p:ph idx="10" type="dt"/>
          </p:nvPr>
        </p:nvSpPr>
        <p:spPr>
          <a:xfrm>
            <a:off x="4419600" y="4767263"/>
            <a:ext cx="2133600" cy="2739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17" name="Google Shape;117;p26"/>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pic>
        <p:nvPicPr>
          <p:cNvPr descr="DH_smphics.jpg" id="118" name="Google Shape;118;p26"/>
          <p:cNvPicPr preferRelativeResize="0"/>
          <p:nvPr/>
        </p:nvPicPr>
        <p:blipFill rotWithShape="1">
          <a:blip r:embed="rId1">
            <a:alphaModFix/>
          </a:blip>
          <a:srcRect b="0" l="0" r="0" t="0"/>
          <a:stretch/>
        </p:blipFill>
        <p:spPr>
          <a:xfrm>
            <a:off x="349250" y="4572000"/>
            <a:ext cx="1238249" cy="420291"/>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2.xml"/><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4.xml"/><Relationship Id="rId3" Type="http://schemas.openxmlformats.org/officeDocument/2006/relationships/image" Target="../media/image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5.xml"/><Relationship Id="rId3" Type="http://schemas.openxmlformats.org/officeDocument/2006/relationships/image" Target="../media/image9.jpg"/><Relationship Id="rId4"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6.xml"/><Relationship Id="rId3" Type="http://schemas.openxmlformats.org/officeDocument/2006/relationships/image" Target="../media/image1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7.xml"/><Relationship Id="rId3" Type="http://schemas.openxmlformats.org/officeDocument/2006/relationships/image" Target="../media/image7.jpg"/><Relationship Id="rId4" Type="http://schemas.openxmlformats.org/officeDocument/2006/relationships/image" Target="../media/image11.jpg"/><Relationship Id="rId5" Type="http://schemas.openxmlformats.org/officeDocument/2006/relationships/image" Target="../media/image5.jpg"/><Relationship Id="rId6" Type="http://schemas.openxmlformats.org/officeDocument/2006/relationships/image" Target="../media/image1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8"/>
          <p:cNvSpPr txBox="1"/>
          <p:nvPr>
            <p:ph type="ctrTitle"/>
          </p:nvPr>
        </p:nvSpPr>
        <p:spPr>
          <a:xfrm>
            <a:off x="390525" y="1819275"/>
            <a:ext cx="8222100" cy="9336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Early reading and Phonics</a:t>
            </a:r>
            <a:endParaRPr/>
          </a:p>
        </p:txBody>
      </p:sp>
      <p:sp>
        <p:nvSpPr>
          <p:cNvPr id="183" name="Google Shape;183;p38"/>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t>Intent and early implementation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88" name="Shape 188"/>
        <p:cNvGrpSpPr/>
        <p:nvPr/>
      </p:nvGrpSpPr>
      <p:grpSpPr>
        <a:xfrm>
          <a:off x="0" y="0"/>
          <a:ext cx="0" cy="0"/>
          <a:chOff x="0" y="0"/>
          <a:chExt cx="0" cy="0"/>
        </a:xfrm>
      </p:grpSpPr>
      <p:sp>
        <p:nvSpPr>
          <p:cNvPr id="189" name="Google Shape;189;p39"/>
          <p:cNvSpPr txBox="1"/>
          <p:nvPr>
            <p:ph type="title"/>
          </p:nvPr>
        </p:nvSpPr>
        <p:spPr>
          <a:xfrm>
            <a:off x="411275" y="312275"/>
            <a:ext cx="8229600" cy="3830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 sz="3800">
                <a:solidFill>
                  <a:srgbClr val="000000"/>
                </a:solidFill>
              </a:rPr>
              <a:t>Common thoughts on phonics...even today...including teachers!!!</a:t>
            </a:r>
            <a:endParaRPr sz="3800">
              <a:solidFill>
                <a:srgbClr val="000000"/>
              </a:solidFill>
            </a:endParaRPr>
          </a:p>
          <a:p>
            <a:pPr indent="0" lvl="0" marL="0" rtl="0" algn="ctr">
              <a:spcBef>
                <a:spcPts val="0"/>
              </a:spcBef>
              <a:spcAft>
                <a:spcPts val="0"/>
              </a:spcAft>
              <a:buNone/>
            </a:pPr>
            <a:r>
              <a:t/>
            </a:r>
            <a:endParaRPr sz="3800">
              <a:solidFill>
                <a:srgbClr val="000000"/>
              </a:solidFill>
            </a:endParaRPr>
          </a:p>
          <a:p>
            <a:pPr indent="0" lvl="0" marL="0" rtl="0" algn="ctr">
              <a:spcBef>
                <a:spcPts val="0"/>
              </a:spcBef>
              <a:spcAft>
                <a:spcPts val="0"/>
              </a:spcAft>
              <a:buNone/>
            </a:pPr>
            <a:r>
              <a:rPr b="1" i="1" lang="en" sz="4200">
                <a:solidFill>
                  <a:srgbClr val="C00000"/>
                </a:solidFill>
              </a:rPr>
              <a:t>“O</a:t>
            </a:r>
            <a:r>
              <a:rPr b="1" i="1" lang="en" sz="4200">
                <a:solidFill>
                  <a:srgbClr val="C00000"/>
                </a:solidFill>
                <a:latin typeface="Calibri"/>
                <a:ea typeface="Calibri"/>
                <a:cs typeface="Calibri"/>
                <a:sym typeface="Calibri"/>
              </a:rPr>
              <a:t>ne size does not fit all</a:t>
            </a:r>
            <a:r>
              <a:rPr b="1" i="1" lang="en" sz="4200">
                <a:solidFill>
                  <a:srgbClr val="C00000"/>
                </a:solidFill>
              </a:rPr>
              <a:t>”</a:t>
            </a:r>
            <a:endParaRPr b="1" i="1" sz="4200">
              <a:solidFill>
                <a:srgbClr val="C00000"/>
              </a:solidFill>
            </a:endParaRPr>
          </a:p>
          <a:p>
            <a:pPr indent="0" lvl="0" marL="0" rtl="0" algn="ctr">
              <a:spcBef>
                <a:spcPts val="0"/>
              </a:spcBef>
              <a:spcAft>
                <a:spcPts val="0"/>
              </a:spcAft>
              <a:buNone/>
            </a:pPr>
            <a:br>
              <a:rPr b="1" i="1" lang="en" sz="4200">
                <a:solidFill>
                  <a:srgbClr val="0070C0"/>
                </a:solidFill>
                <a:latin typeface="Calibri"/>
                <a:ea typeface="Calibri"/>
                <a:cs typeface="Calibri"/>
                <a:sym typeface="Calibri"/>
              </a:rPr>
            </a:br>
            <a:r>
              <a:rPr b="1" i="1" lang="en" sz="4200">
                <a:solidFill>
                  <a:srgbClr val="0070C0"/>
                </a:solidFill>
              </a:rPr>
              <a:t>“All c</a:t>
            </a:r>
            <a:r>
              <a:rPr b="1" i="1" lang="en" sz="4200">
                <a:solidFill>
                  <a:srgbClr val="0070C0"/>
                </a:solidFill>
                <a:latin typeface="Calibri"/>
                <a:ea typeface="Calibri"/>
                <a:cs typeface="Calibri"/>
                <a:sym typeface="Calibri"/>
              </a:rPr>
              <a:t>hildren learn in different ways</a:t>
            </a:r>
            <a:r>
              <a:rPr b="1" i="1" lang="en" sz="4200">
                <a:solidFill>
                  <a:srgbClr val="0070C0"/>
                </a:solidFill>
              </a:rPr>
              <a:t>”</a:t>
            </a:r>
            <a:endParaRPr i="1" sz="4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94" name="Shape 194"/>
        <p:cNvGrpSpPr/>
        <p:nvPr/>
      </p:nvGrpSpPr>
      <p:grpSpPr>
        <a:xfrm>
          <a:off x="0" y="0"/>
          <a:ext cx="0" cy="0"/>
          <a:chOff x="0" y="0"/>
          <a:chExt cx="0" cy="0"/>
        </a:xfrm>
      </p:grpSpPr>
      <p:sp>
        <p:nvSpPr>
          <p:cNvPr id="195" name="Google Shape;195;p40"/>
          <p:cNvSpPr txBox="1"/>
          <p:nvPr>
            <p:ph type="title"/>
          </p:nvPr>
        </p:nvSpPr>
        <p:spPr>
          <a:xfrm>
            <a:off x="457200" y="628650"/>
            <a:ext cx="8229600" cy="8574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 sz="4800">
                <a:solidFill>
                  <a:srgbClr val="FF0000"/>
                </a:solidFill>
              </a:rPr>
              <a:t>Anyone fancy reading this aloud?</a:t>
            </a:r>
            <a:endParaRPr/>
          </a:p>
        </p:txBody>
      </p:sp>
      <p:sp>
        <p:nvSpPr>
          <p:cNvPr id="196" name="Google Shape;196;p40"/>
          <p:cNvSpPr txBox="1"/>
          <p:nvPr>
            <p:ph idx="1" type="body"/>
          </p:nvPr>
        </p:nvSpPr>
        <p:spPr>
          <a:xfrm>
            <a:off x="640080" y="2205990"/>
            <a:ext cx="7818000" cy="1928700"/>
          </a:xfrm>
          <a:prstGeom prst="rect">
            <a:avLst/>
          </a:prstGeom>
          <a:noFill/>
          <a:ln>
            <a:noFill/>
          </a:ln>
        </p:spPr>
        <p:txBody>
          <a:bodyPr anchorCtr="0" anchor="t" bIns="45700" lIns="91425" spcFirstLastPara="1" rIns="91425" wrap="square" tIns="45700">
            <a:noAutofit/>
          </a:bodyPr>
          <a:lstStyle/>
          <a:p>
            <a:pPr indent="-342900" lvl="0" marL="342900" rtl="0" algn="ctr">
              <a:spcBef>
                <a:spcPts val="0"/>
              </a:spcBef>
              <a:spcAft>
                <a:spcPts val="0"/>
              </a:spcAft>
              <a:buClr>
                <a:schemeClr val="dk1"/>
              </a:buClr>
              <a:buSzPts val="6000"/>
              <a:buNone/>
            </a:pPr>
            <a:r>
              <a:rPr b="1" lang="en" sz="7900">
                <a:solidFill>
                  <a:schemeClr val="dk1"/>
                </a:solidFill>
              </a:rPr>
              <a:t>Calceolaria  integrifolia</a:t>
            </a:r>
            <a:endParaRPr b="1" sz="7900">
              <a:solidFill>
                <a:schemeClr val="dk1"/>
              </a:solidFill>
            </a:endParaRPr>
          </a:p>
          <a:p>
            <a:pPr indent="-342900" lvl="0" marL="342900" rtl="0" algn="ctr">
              <a:spcBef>
                <a:spcPts val="1200"/>
              </a:spcBef>
              <a:spcAft>
                <a:spcPts val="0"/>
              </a:spcAft>
              <a:buClr>
                <a:schemeClr val="dk2"/>
              </a:buClr>
              <a:buSzPts val="6000"/>
              <a:buNone/>
            </a:pPr>
            <a:r>
              <a:t/>
            </a:r>
            <a:endParaRPr b="1" sz="60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41"/>
          <p:cNvSpPr txBox="1"/>
          <p:nvPr>
            <p:ph idx="4294967295" type="body"/>
          </p:nvPr>
        </p:nvSpPr>
        <p:spPr>
          <a:xfrm>
            <a:off x="468150" y="852675"/>
            <a:ext cx="8229600" cy="4199100"/>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l">
              <a:spcBef>
                <a:spcPts val="0"/>
              </a:spcBef>
              <a:spcAft>
                <a:spcPts val="0"/>
              </a:spcAft>
              <a:buClr>
                <a:srgbClr val="002060"/>
              </a:buClr>
              <a:buSzPct val="100000"/>
              <a:buNone/>
            </a:pPr>
            <a:r>
              <a:rPr b="1" lang="en" sz="3200">
                <a:solidFill>
                  <a:srgbClr val="002060"/>
                </a:solidFill>
              </a:rPr>
              <a:t>“...all beginners have to come to terms with the </a:t>
            </a:r>
            <a:r>
              <a:rPr b="1" lang="en" sz="3200">
                <a:solidFill>
                  <a:srgbClr val="FF3399"/>
                </a:solidFill>
              </a:rPr>
              <a:t>same</a:t>
            </a:r>
            <a:r>
              <a:rPr b="1" lang="en" sz="3200">
                <a:solidFill>
                  <a:srgbClr val="002060"/>
                </a:solidFill>
              </a:rPr>
              <a:t> alphabetic principles if they are to learn to read and write...</a:t>
            </a:r>
            <a:endParaRPr/>
          </a:p>
          <a:p>
            <a:pPr indent="-154940" lvl="0" marL="342900" rtl="0" algn="l">
              <a:spcBef>
                <a:spcPts val="592"/>
              </a:spcBef>
              <a:spcAft>
                <a:spcPts val="0"/>
              </a:spcAft>
              <a:buClr>
                <a:schemeClr val="dk2"/>
              </a:buClr>
              <a:buSzPct val="100000"/>
              <a:buNone/>
            </a:pPr>
            <a:r>
              <a:t/>
            </a:r>
            <a:endParaRPr b="1" sz="3200">
              <a:solidFill>
                <a:srgbClr val="002060"/>
              </a:solidFill>
            </a:endParaRPr>
          </a:p>
          <a:p>
            <a:pPr indent="-342900" lvl="0" marL="342900" rtl="0" algn="l">
              <a:spcBef>
                <a:spcPts val="592"/>
              </a:spcBef>
              <a:spcAft>
                <a:spcPts val="0"/>
              </a:spcAft>
              <a:buClr>
                <a:srgbClr val="002060"/>
              </a:buClr>
              <a:buSzPct val="100000"/>
              <a:buNone/>
            </a:pPr>
            <a:r>
              <a:rPr b="1" lang="en" sz="3200">
                <a:solidFill>
                  <a:srgbClr val="002060"/>
                </a:solidFill>
              </a:rPr>
              <a:t>...It </a:t>
            </a:r>
            <a:r>
              <a:rPr b="1" lang="en" sz="3200">
                <a:solidFill>
                  <a:srgbClr val="00B050"/>
                </a:solidFill>
              </a:rPr>
              <a:t>cannot be left to chance</a:t>
            </a:r>
            <a:r>
              <a:rPr b="1" lang="en" sz="3200">
                <a:solidFill>
                  <a:srgbClr val="002060"/>
                </a:solidFill>
              </a:rPr>
              <a:t>, or for </a:t>
            </a:r>
            <a:r>
              <a:rPr b="1" lang="en" sz="3200">
                <a:solidFill>
                  <a:srgbClr val="FF3399"/>
                </a:solidFill>
              </a:rPr>
              <a:t>children</a:t>
            </a:r>
            <a:r>
              <a:rPr b="1" lang="en" sz="3200">
                <a:solidFill>
                  <a:srgbClr val="002060"/>
                </a:solidFill>
              </a:rPr>
              <a:t> </a:t>
            </a:r>
            <a:r>
              <a:rPr b="1" lang="en" sz="3200">
                <a:solidFill>
                  <a:srgbClr val="FF3399"/>
                </a:solidFill>
              </a:rPr>
              <a:t>to ferret out, on their own</a:t>
            </a:r>
            <a:r>
              <a:rPr b="1" lang="en" sz="3200">
                <a:solidFill>
                  <a:srgbClr val="002060"/>
                </a:solidFill>
              </a:rPr>
              <a:t>, how the alphabetic code works.”                         </a:t>
            </a:r>
            <a:endParaRPr/>
          </a:p>
          <a:p>
            <a:pPr indent="-342900" lvl="0" marL="342900" rtl="0" algn="l">
              <a:spcBef>
                <a:spcPts val="370"/>
              </a:spcBef>
              <a:spcAft>
                <a:spcPts val="0"/>
              </a:spcAft>
              <a:buClr>
                <a:schemeClr val="dk2"/>
              </a:buClr>
              <a:buSzPct val="100000"/>
              <a:buNone/>
            </a:pPr>
            <a:r>
              <a:t/>
            </a:r>
            <a:endParaRPr sz="2000"/>
          </a:p>
          <a:p>
            <a:pPr indent="-342900" lvl="0" marL="342900" rtl="0" algn="l">
              <a:spcBef>
                <a:spcPts val="481"/>
              </a:spcBef>
              <a:spcAft>
                <a:spcPts val="0"/>
              </a:spcAft>
              <a:buClr>
                <a:schemeClr val="dk2"/>
              </a:buClr>
              <a:buSzPct val="100000"/>
              <a:buNone/>
            </a:pPr>
            <a:r>
              <a:rPr b="1" lang="en" sz="2600"/>
              <a:t>Sir Jim Rose in response to common misunderstandings </a:t>
            </a:r>
            <a:endParaRPr/>
          </a:p>
          <a:p>
            <a:pPr indent="-342900" lvl="0" marL="342900" rtl="0" algn="l">
              <a:spcBef>
                <a:spcPts val="481"/>
              </a:spcBef>
              <a:spcAft>
                <a:spcPts val="0"/>
              </a:spcAft>
              <a:buClr>
                <a:schemeClr val="dk2"/>
              </a:buClr>
              <a:buSzPct val="100000"/>
              <a:buNone/>
            </a:pPr>
            <a:r>
              <a:rPr b="1" lang="en" sz="2600"/>
              <a:t>(Final Report, March 2006)</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06" name="Shape 206"/>
        <p:cNvGrpSpPr/>
        <p:nvPr/>
      </p:nvGrpSpPr>
      <p:grpSpPr>
        <a:xfrm>
          <a:off x="0" y="0"/>
          <a:ext cx="0" cy="0"/>
          <a:chOff x="0" y="0"/>
          <a:chExt cx="0" cy="0"/>
        </a:xfrm>
      </p:grpSpPr>
      <p:sp>
        <p:nvSpPr>
          <p:cNvPr id="207" name="Google Shape;207;p42"/>
          <p:cNvSpPr txBox="1"/>
          <p:nvPr>
            <p:ph idx="4294967295" type="body"/>
          </p:nvPr>
        </p:nvSpPr>
        <p:spPr>
          <a:xfrm>
            <a:off x="457200" y="414338"/>
            <a:ext cx="8229600" cy="4180200"/>
          </a:xfrm>
          <a:prstGeom prst="rect">
            <a:avLst/>
          </a:prstGeom>
          <a:noFill/>
          <a:ln>
            <a:noFill/>
          </a:ln>
        </p:spPr>
        <p:txBody>
          <a:bodyPr anchorCtr="0" anchor="t" bIns="45700" lIns="91425" spcFirstLastPara="1" rIns="91425" wrap="square" tIns="45700">
            <a:normAutofit fontScale="70000"/>
          </a:bodyPr>
          <a:lstStyle/>
          <a:p>
            <a:pPr indent="0" lvl="0" marL="0" rtl="0" algn="ctr">
              <a:spcBef>
                <a:spcPts val="0"/>
              </a:spcBef>
              <a:spcAft>
                <a:spcPts val="0"/>
              </a:spcAft>
              <a:buClr>
                <a:schemeClr val="dk1"/>
              </a:buClr>
              <a:buSzPct val="100000"/>
              <a:buFont typeface="Arial"/>
              <a:buNone/>
            </a:pPr>
            <a:r>
              <a:rPr b="1" lang="en" sz="4400">
                <a:solidFill>
                  <a:schemeClr val="dk1"/>
                </a:solidFill>
              </a:rPr>
              <a:t>The official current guidance in England: </a:t>
            </a:r>
            <a:endParaRPr/>
          </a:p>
          <a:p>
            <a:pPr indent="0" lvl="0" marL="0" rtl="0" algn="l">
              <a:spcBef>
                <a:spcPts val="880"/>
              </a:spcBef>
              <a:spcAft>
                <a:spcPts val="0"/>
              </a:spcAft>
              <a:buClr>
                <a:schemeClr val="dk2"/>
              </a:buClr>
              <a:buSzPct val="100000"/>
              <a:buFont typeface="Arial"/>
              <a:buNone/>
            </a:pPr>
            <a:r>
              <a:t/>
            </a:r>
            <a:endParaRPr sz="4400">
              <a:solidFill>
                <a:schemeClr val="dk1"/>
              </a:solidFill>
            </a:endParaRPr>
          </a:p>
          <a:p>
            <a:pPr indent="0" lvl="0" marL="0" rtl="0" algn="ctr">
              <a:spcBef>
                <a:spcPts val="880"/>
              </a:spcBef>
              <a:spcAft>
                <a:spcPts val="0"/>
              </a:spcAft>
              <a:buClr>
                <a:srgbClr val="002060"/>
              </a:buClr>
              <a:buSzPct val="100000"/>
              <a:buFont typeface="Arial"/>
              <a:buNone/>
            </a:pPr>
            <a:r>
              <a:rPr b="1" lang="en" sz="4400">
                <a:solidFill>
                  <a:srgbClr val="002060"/>
                </a:solidFill>
              </a:rPr>
              <a:t>Teachers should use </a:t>
            </a:r>
            <a:r>
              <a:rPr b="1" lang="en" sz="4400">
                <a:solidFill>
                  <a:srgbClr val="FF0000"/>
                </a:solidFill>
              </a:rPr>
              <a:t>Systematic Synthetic Phonics </a:t>
            </a:r>
            <a:r>
              <a:rPr b="1" lang="en" sz="4400">
                <a:solidFill>
                  <a:srgbClr val="002060"/>
                </a:solidFill>
              </a:rPr>
              <a:t>programmes </a:t>
            </a:r>
            <a:r>
              <a:rPr b="1" lang="en" sz="4400">
                <a:solidFill>
                  <a:srgbClr val="0070C0"/>
                </a:solidFill>
              </a:rPr>
              <a:t>and ‘cumulative’ </a:t>
            </a:r>
            <a:r>
              <a:rPr b="1" lang="en" sz="4400">
                <a:solidFill>
                  <a:srgbClr val="F013AF"/>
                </a:solidFill>
              </a:rPr>
              <a:t>decodable</a:t>
            </a:r>
            <a:r>
              <a:rPr lang="en" sz="4400"/>
              <a:t> </a:t>
            </a:r>
            <a:r>
              <a:rPr b="1" lang="en" sz="4400">
                <a:solidFill>
                  <a:srgbClr val="0070C0"/>
                </a:solidFill>
              </a:rPr>
              <a:t>reading books for beginners.</a:t>
            </a:r>
            <a:endParaRPr/>
          </a:p>
          <a:p>
            <a:pPr indent="-114300" lvl="0" marL="342900" rtl="0" algn="l">
              <a:spcBef>
                <a:spcPts val="720"/>
              </a:spcBef>
              <a:spcAft>
                <a:spcPts val="0"/>
              </a:spcAft>
              <a:buClr>
                <a:schemeClr val="dk2"/>
              </a:buClr>
              <a:buSzPct val="100000"/>
              <a:buNone/>
            </a:pPr>
            <a:r>
              <a:t/>
            </a:r>
            <a:endParaRPr sz="3600"/>
          </a:p>
          <a:p>
            <a:pPr indent="0" lvl="0" marL="0" rtl="0" algn="l">
              <a:spcBef>
                <a:spcPts val="720"/>
              </a:spcBef>
              <a:spcAft>
                <a:spcPts val="0"/>
              </a:spcAft>
              <a:buClr>
                <a:schemeClr val="dk2"/>
              </a:buClr>
              <a:buSzPct val="100000"/>
              <a:buNone/>
            </a:pPr>
            <a:r>
              <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43"/>
          <p:cNvSpPr txBox="1"/>
          <p:nvPr>
            <p:ph type="title"/>
          </p:nvPr>
        </p:nvSpPr>
        <p:spPr>
          <a:xfrm>
            <a:off x="471900" y="738725"/>
            <a:ext cx="8222100" cy="7677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rPr lang="en"/>
              <a:t>What OFSTED say about early reading in their 2019 reviewed EIF</a:t>
            </a:r>
            <a:endParaRPr/>
          </a:p>
        </p:txBody>
      </p:sp>
      <p:sp>
        <p:nvSpPr>
          <p:cNvPr id="213" name="Google Shape;213;p43"/>
          <p:cNvSpPr txBox="1"/>
          <p:nvPr>
            <p:ph idx="1" type="body"/>
          </p:nvPr>
        </p:nvSpPr>
        <p:spPr>
          <a:xfrm>
            <a:off x="471900" y="1769500"/>
            <a:ext cx="8222100" cy="3117300"/>
          </a:xfrm>
          <a:prstGeom prst="rect">
            <a:avLst/>
          </a:prstGeom>
        </p:spPr>
        <p:txBody>
          <a:bodyPr anchorCtr="0" anchor="t" bIns="91425" lIns="91425" spcFirstLastPara="1" rIns="91425" wrap="square" tIns="91425">
            <a:normAutofit fontScale="40000" lnSpcReduction="10000"/>
          </a:bodyPr>
          <a:lstStyle/>
          <a:p>
            <a:pPr indent="0" lvl="0" marL="0" rtl="0" algn="l">
              <a:spcBef>
                <a:spcPts val="1400"/>
              </a:spcBef>
              <a:spcAft>
                <a:spcPts val="0"/>
              </a:spcAft>
              <a:buNone/>
            </a:pPr>
            <a:r>
              <a:rPr b="1" lang="en" sz="3015">
                <a:solidFill>
                  <a:srgbClr val="0B0C0C"/>
                </a:solidFill>
                <a:highlight>
                  <a:srgbClr val="FFFFFF"/>
                </a:highlight>
                <a:latin typeface="Arial"/>
                <a:ea typeface="Arial"/>
                <a:cs typeface="Arial"/>
                <a:sym typeface="Arial"/>
              </a:rPr>
              <a:t>During deep dives into early reading. They will consider the extent to which:</a:t>
            </a:r>
            <a:endParaRPr b="1" sz="3015">
              <a:solidFill>
                <a:srgbClr val="0B0C0C"/>
              </a:solidFill>
              <a:highlight>
                <a:srgbClr val="FFFFFF"/>
              </a:highlight>
              <a:latin typeface="Arial"/>
              <a:ea typeface="Arial"/>
              <a:cs typeface="Arial"/>
              <a:sym typeface="Arial"/>
            </a:endParaRPr>
          </a:p>
          <a:p>
            <a:pPr indent="-305199" lvl="0" marL="457200" rtl="0" algn="l">
              <a:lnSpc>
                <a:spcPct val="131579"/>
              </a:lnSpc>
              <a:spcBef>
                <a:spcPts val="1400"/>
              </a:spcBef>
              <a:spcAft>
                <a:spcPts val="0"/>
              </a:spcAft>
              <a:buClr>
                <a:srgbClr val="0B0C0C"/>
              </a:buClr>
              <a:buSzPct val="100000"/>
              <a:buFont typeface="Arial"/>
              <a:buChar char="●"/>
            </a:pPr>
            <a:r>
              <a:rPr b="1" lang="en" sz="3015">
                <a:solidFill>
                  <a:srgbClr val="0B0C0C"/>
                </a:solidFill>
                <a:highlight>
                  <a:srgbClr val="FFFFFF"/>
                </a:highlight>
                <a:latin typeface="Arial"/>
                <a:ea typeface="Arial"/>
                <a:cs typeface="Arial"/>
                <a:sym typeface="Arial"/>
              </a:rPr>
              <a:t>direct, focused phonics is taught every day in Reception and throughout key stage 1</a:t>
            </a:r>
            <a:endParaRPr b="1" sz="3015">
              <a:solidFill>
                <a:srgbClr val="0B0C0C"/>
              </a:solidFill>
              <a:highlight>
                <a:srgbClr val="FFFFFF"/>
              </a:highlight>
              <a:latin typeface="Arial"/>
              <a:ea typeface="Arial"/>
              <a:cs typeface="Arial"/>
              <a:sym typeface="Arial"/>
            </a:endParaRPr>
          </a:p>
          <a:p>
            <a:pPr indent="-305199" lvl="0" marL="457200" rtl="0" algn="l">
              <a:lnSpc>
                <a:spcPct val="131579"/>
              </a:lnSpc>
              <a:spcBef>
                <a:spcPts val="0"/>
              </a:spcBef>
              <a:spcAft>
                <a:spcPts val="0"/>
              </a:spcAft>
              <a:buClr>
                <a:srgbClr val="0B0C0C"/>
              </a:buClr>
              <a:buSzPct val="100000"/>
              <a:buFont typeface="Arial"/>
              <a:buChar char="●"/>
            </a:pPr>
            <a:r>
              <a:rPr b="1" lang="en" sz="3015">
                <a:solidFill>
                  <a:srgbClr val="0B0C0C"/>
                </a:solidFill>
                <a:highlight>
                  <a:srgbClr val="FFFFFF"/>
                </a:highlight>
                <a:latin typeface="Arial"/>
                <a:ea typeface="Arial"/>
                <a:cs typeface="Arial"/>
                <a:sym typeface="Arial"/>
              </a:rPr>
              <a:t>children read from books with the sounds they know, while they are learning to read</a:t>
            </a:r>
            <a:endParaRPr b="1" sz="3015">
              <a:solidFill>
                <a:srgbClr val="0B0C0C"/>
              </a:solidFill>
              <a:highlight>
                <a:srgbClr val="FFFFFF"/>
              </a:highlight>
              <a:latin typeface="Arial"/>
              <a:ea typeface="Arial"/>
              <a:cs typeface="Arial"/>
              <a:sym typeface="Arial"/>
            </a:endParaRPr>
          </a:p>
          <a:p>
            <a:pPr indent="-305199" lvl="0" marL="457200" rtl="0" algn="l">
              <a:lnSpc>
                <a:spcPct val="131579"/>
              </a:lnSpc>
              <a:spcBef>
                <a:spcPts val="0"/>
              </a:spcBef>
              <a:spcAft>
                <a:spcPts val="0"/>
              </a:spcAft>
              <a:buClr>
                <a:srgbClr val="0B0C0C"/>
              </a:buClr>
              <a:buSzPct val="100000"/>
              <a:buFont typeface="Arial"/>
              <a:buChar char="●"/>
            </a:pPr>
            <a:r>
              <a:rPr b="1" lang="en" sz="3015">
                <a:solidFill>
                  <a:srgbClr val="0B0C0C"/>
                </a:solidFill>
                <a:highlight>
                  <a:srgbClr val="FFFFFF"/>
                </a:highlight>
                <a:latin typeface="Arial"/>
                <a:ea typeface="Arial"/>
                <a:cs typeface="Arial"/>
                <a:sym typeface="Arial"/>
              </a:rPr>
              <a:t>teachers and teaching assistants provide extra practice through the day for the children who make the slowest progress (the lowest 20%)</a:t>
            </a:r>
            <a:endParaRPr b="1" sz="3015">
              <a:solidFill>
                <a:srgbClr val="0B0C0C"/>
              </a:solidFill>
              <a:highlight>
                <a:srgbClr val="FFFFFF"/>
              </a:highlight>
              <a:latin typeface="Arial"/>
              <a:ea typeface="Arial"/>
              <a:cs typeface="Arial"/>
              <a:sym typeface="Arial"/>
            </a:endParaRPr>
          </a:p>
          <a:p>
            <a:pPr indent="-305199" lvl="0" marL="457200" rtl="0" algn="l">
              <a:lnSpc>
                <a:spcPct val="131579"/>
              </a:lnSpc>
              <a:spcBef>
                <a:spcPts val="0"/>
              </a:spcBef>
              <a:spcAft>
                <a:spcPts val="0"/>
              </a:spcAft>
              <a:buClr>
                <a:srgbClr val="0B0C0C"/>
              </a:buClr>
              <a:buSzPct val="100000"/>
              <a:buFont typeface="Arial"/>
              <a:buChar char="●"/>
            </a:pPr>
            <a:r>
              <a:rPr b="1" lang="en" sz="3015">
                <a:solidFill>
                  <a:srgbClr val="0B0C0C"/>
                </a:solidFill>
                <a:highlight>
                  <a:srgbClr val="FFFFFF"/>
                </a:highlight>
                <a:latin typeface="Arial"/>
                <a:ea typeface="Arial"/>
                <a:cs typeface="Arial"/>
                <a:sym typeface="Arial"/>
              </a:rPr>
              <a:t>all children in Year 3 and above can read age-appropriate books</a:t>
            </a:r>
            <a:endParaRPr b="1" sz="3015">
              <a:solidFill>
                <a:srgbClr val="0B0C0C"/>
              </a:solidFill>
              <a:highlight>
                <a:srgbClr val="FFFFFF"/>
              </a:highlight>
              <a:latin typeface="Arial"/>
              <a:ea typeface="Arial"/>
              <a:cs typeface="Arial"/>
              <a:sym typeface="Arial"/>
            </a:endParaRPr>
          </a:p>
          <a:p>
            <a:pPr indent="-305199" lvl="0" marL="457200" rtl="0" algn="l">
              <a:lnSpc>
                <a:spcPct val="131579"/>
              </a:lnSpc>
              <a:spcBef>
                <a:spcPts val="0"/>
              </a:spcBef>
              <a:spcAft>
                <a:spcPts val="0"/>
              </a:spcAft>
              <a:buClr>
                <a:srgbClr val="0B0C0C"/>
              </a:buClr>
              <a:buSzPct val="100000"/>
              <a:buFont typeface="Arial"/>
              <a:buChar char="●"/>
            </a:pPr>
            <a:r>
              <a:rPr b="1" lang="en" sz="3015">
                <a:solidFill>
                  <a:srgbClr val="0B0C0C"/>
                </a:solidFill>
                <a:highlight>
                  <a:srgbClr val="FFFFFF"/>
                </a:highlight>
                <a:latin typeface="Arial"/>
                <a:ea typeface="Arial"/>
                <a:cs typeface="Arial"/>
                <a:sym typeface="Arial"/>
              </a:rPr>
              <a:t>teachers instil in children a love of literature: the best stories and poems</a:t>
            </a:r>
            <a:endParaRPr b="1" sz="3015">
              <a:solidFill>
                <a:srgbClr val="0B0C0C"/>
              </a:solidFill>
              <a:highlight>
                <a:srgbClr val="FFFFFF"/>
              </a:highlight>
              <a:latin typeface="Arial"/>
              <a:ea typeface="Arial"/>
              <a:cs typeface="Arial"/>
              <a:sym typeface="Arial"/>
            </a:endParaRPr>
          </a:p>
          <a:p>
            <a:pPr indent="0" lvl="0" marL="0" rtl="0" algn="l">
              <a:spcBef>
                <a:spcPts val="1900"/>
              </a:spcBef>
              <a:spcAft>
                <a:spcPts val="0"/>
              </a:spcAft>
              <a:buNone/>
            </a:pPr>
            <a:r>
              <a:rPr b="1" lang="en" sz="3015">
                <a:solidFill>
                  <a:srgbClr val="0B0C0C"/>
                </a:solidFill>
                <a:highlight>
                  <a:srgbClr val="FFFFFF"/>
                </a:highlight>
                <a:latin typeface="Arial"/>
                <a:ea typeface="Arial"/>
                <a:cs typeface="Arial"/>
                <a:sym typeface="Arial"/>
              </a:rPr>
              <a:t>However, we do not expect to see phonics in ‘continuous provision’ activities. This is a time to develop children’s talk, play and wider curriculum experiences. A ‘language-rich’ environment is just about talking with children, not building displays, or sticking on Post-it Notes.</a:t>
            </a:r>
            <a:endParaRPr b="1" sz="3015">
              <a:solidFill>
                <a:srgbClr val="0B0C0C"/>
              </a:solidFill>
              <a:highlight>
                <a:srgbClr val="FFFFFF"/>
              </a:highlight>
              <a:latin typeface="Arial"/>
              <a:ea typeface="Arial"/>
              <a:cs typeface="Arial"/>
              <a:sym typeface="Arial"/>
            </a:endParaRPr>
          </a:p>
          <a:p>
            <a:pPr indent="0" lvl="0" marL="0" rtl="0" algn="l">
              <a:spcBef>
                <a:spcPts val="1400"/>
              </a:spcBef>
              <a:spcAft>
                <a:spcPts val="120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44"/>
          <p:cNvSpPr txBox="1"/>
          <p:nvPr>
            <p:ph type="title"/>
          </p:nvPr>
        </p:nvSpPr>
        <p:spPr>
          <a:xfrm>
            <a:off x="471900" y="738725"/>
            <a:ext cx="8222100" cy="7677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rPr lang="en"/>
              <a:t>What about our Phonics? We get good results.</a:t>
            </a:r>
            <a:endParaRPr/>
          </a:p>
        </p:txBody>
      </p:sp>
      <p:sp>
        <p:nvSpPr>
          <p:cNvPr id="219" name="Google Shape;219;p44"/>
          <p:cNvSpPr txBox="1"/>
          <p:nvPr>
            <p:ph idx="1" type="body"/>
          </p:nvPr>
        </p:nvSpPr>
        <p:spPr>
          <a:xfrm>
            <a:off x="471900" y="1659500"/>
            <a:ext cx="8222100" cy="3346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416"/>
              <a:t>Here are some OFSTED Quotes from reports of other schools that sound like a match to our reading and phonics under the new ofsted framework…</a:t>
            </a:r>
            <a:endParaRPr b="1" sz="1416"/>
          </a:p>
          <a:p>
            <a:pPr indent="0" lvl="0" marL="381000" rtl="0" algn="l">
              <a:spcBef>
                <a:spcPts val="1400"/>
              </a:spcBef>
              <a:spcAft>
                <a:spcPts val="0"/>
              </a:spcAft>
              <a:buNone/>
            </a:pPr>
            <a:r>
              <a:rPr b="1" lang="en" sz="1169">
                <a:solidFill>
                  <a:srgbClr val="0B0C0C"/>
                </a:solidFill>
                <a:highlight>
                  <a:srgbClr val="FFFFFF"/>
                </a:highlight>
                <a:latin typeface="Arial"/>
                <a:ea typeface="Arial"/>
                <a:cs typeface="Arial"/>
                <a:sym typeface="Arial"/>
              </a:rPr>
              <a:t>"Early reading and phonics remain areas for improvement, particularly for pupils who struggle."</a:t>
            </a:r>
            <a:endParaRPr b="1" sz="1169">
              <a:solidFill>
                <a:srgbClr val="0B0C0C"/>
              </a:solidFill>
              <a:highlight>
                <a:srgbClr val="FFFFFF"/>
              </a:highlight>
              <a:latin typeface="Arial"/>
              <a:ea typeface="Arial"/>
              <a:cs typeface="Arial"/>
              <a:sym typeface="Arial"/>
            </a:endParaRPr>
          </a:p>
          <a:p>
            <a:pPr indent="0" lvl="0" marL="381000" rtl="0" algn="l">
              <a:spcBef>
                <a:spcPts val="1400"/>
              </a:spcBef>
              <a:spcAft>
                <a:spcPts val="0"/>
              </a:spcAft>
              <a:buNone/>
            </a:pPr>
            <a:r>
              <a:rPr b="1" lang="en" sz="1169">
                <a:solidFill>
                  <a:srgbClr val="0B0C0C"/>
                </a:solidFill>
                <a:highlight>
                  <a:srgbClr val="FFFFFF"/>
                </a:highlight>
                <a:latin typeface="Arial"/>
                <a:ea typeface="Arial"/>
                <a:cs typeface="Arial"/>
                <a:sym typeface="Arial"/>
              </a:rPr>
              <a:t>"They have attempted to bring together several phonic schemes that do not match. This leads to inconsistencies from class to class."</a:t>
            </a:r>
            <a:endParaRPr b="1" sz="1169">
              <a:solidFill>
                <a:srgbClr val="0B0C0C"/>
              </a:solidFill>
              <a:highlight>
                <a:srgbClr val="FFFFFF"/>
              </a:highlight>
              <a:latin typeface="Arial"/>
              <a:ea typeface="Arial"/>
              <a:cs typeface="Arial"/>
              <a:sym typeface="Arial"/>
            </a:endParaRPr>
          </a:p>
          <a:p>
            <a:pPr indent="0" lvl="0" marL="381000" rtl="0" algn="l">
              <a:spcBef>
                <a:spcPts val="1400"/>
              </a:spcBef>
              <a:spcAft>
                <a:spcPts val="0"/>
              </a:spcAft>
              <a:buNone/>
            </a:pPr>
            <a:r>
              <a:rPr b="1" lang="en" sz="1169">
                <a:solidFill>
                  <a:srgbClr val="0B0C0C"/>
                </a:solidFill>
                <a:highlight>
                  <a:srgbClr val="FFFFFF"/>
                </a:highlight>
                <a:latin typeface="Arial"/>
                <a:ea typeface="Arial"/>
                <a:cs typeface="Arial"/>
                <a:sym typeface="Arial"/>
              </a:rPr>
              <a:t>"Pupils’ reading books are not always well matched to their reading stage. Books contain sounds they have not yet been taught. As a result, some pupils fall behind in their reading."</a:t>
            </a:r>
            <a:endParaRPr b="1" sz="1169">
              <a:solidFill>
                <a:srgbClr val="0B0C0C"/>
              </a:solidFill>
              <a:highlight>
                <a:srgbClr val="FFFFFF"/>
              </a:highlight>
              <a:latin typeface="Arial"/>
              <a:ea typeface="Arial"/>
              <a:cs typeface="Arial"/>
              <a:sym typeface="Arial"/>
            </a:endParaRPr>
          </a:p>
          <a:p>
            <a:pPr indent="0" lvl="0" marL="381000" rtl="0" algn="l">
              <a:spcBef>
                <a:spcPts val="1400"/>
              </a:spcBef>
              <a:spcAft>
                <a:spcPts val="0"/>
              </a:spcAft>
              <a:buNone/>
            </a:pPr>
            <a:r>
              <a:rPr b="1" lang="en" sz="1169">
                <a:solidFill>
                  <a:srgbClr val="0B0C0C"/>
                </a:solidFill>
                <a:highlight>
                  <a:srgbClr val="FFFFFF"/>
                </a:highlight>
                <a:latin typeface="Arial"/>
                <a:ea typeface="Arial"/>
                <a:cs typeface="Arial"/>
                <a:sym typeface="Arial"/>
              </a:rPr>
              <a:t>"There are not enough phonics experts across the staff team to help all pupils to learn to read from an early age."</a:t>
            </a:r>
            <a:endParaRPr b="1" sz="1169">
              <a:solidFill>
                <a:srgbClr val="0B0C0C"/>
              </a:solidFill>
              <a:highlight>
                <a:srgbClr val="FFFFFF"/>
              </a:highlight>
              <a:latin typeface="Arial"/>
              <a:ea typeface="Arial"/>
              <a:cs typeface="Arial"/>
              <a:sym typeface="Arial"/>
            </a:endParaRPr>
          </a:p>
          <a:p>
            <a:pPr indent="0" lvl="0" marL="381000" rtl="0" algn="l">
              <a:spcBef>
                <a:spcPts val="1400"/>
              </a:spcBef>
              <a:spcAft>
                <a:spcPts val="0"/>
              </a:spcAft>
              <a:buNone/>
            </a:pPr>
            <a:r>
              <a:rPr b="1" lang="en" sz="1169">
                <a:solidFill>
                  <a:srgbClr val="0B0C0C"/>
                </a:solidFill>
                <a:highlight>
                  <a:srgbClr val="FFFFFF"/>
                </a:highlight>
                <a:latin typeface="Arial"/>
                <a:ea typeface="Arial"/>
                <a:cs typeface="Arial"/>
                <a:sym typeface="Arial"/>
              </a:rPr>
              <a:t>"Staff try to develop pupils’ love of reading. Storytelling sessions occur daily, and these engage pupils well, but some of the books that staff read to pupils vary in quality."</a:t>
            </a:r>
            <a:endParaRPr b="1" sz="1169">
              <a:solidFill>
                <a:srgbClr val="0B0C0C"/>
              </a:solidFill>
              <a:highlight>
                <a:srgbClr val="FFFFFF"/>
              </a:highlight>
              <a:latin typeface="Arial"/>
              <a:ea typeface="Arial"/>
              <a:cs typeface="Arial"/>
              <a:sym typeface="Arial"/>
            </a:endParaRPr>
          </a:p>
          <a:p>
            <a:pPr indent="0" lvl="0" marL="0" rtl="0" algn="l">
              <a:spcBef>
                <a:spcPts val="1400"/>
              </a:spcBef>
              <a:spcAft>
                <a:spcPts val="1200"/>
              </a:spcAft>
              <a:buNone/>
            </a:pPr>
            <a:r>
              <a:t/>
            </a:r>
            <a:endParaRPr sz="7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4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What does our data show?</a:t>
            </a:r>
            <a:endParaRPr/>
          </a:p>
        </p:txBody>
      </p:sp>
      <p:pic>
        <p:nvPicPr>
          <p:cNvPr id="225" name="Google Shape;225;p45"/>
          <p:cNvPicPr preferRelativeResize="0"/>
          <p:nvPr/>
        </p:nvPicPr>
        <p:blipFill>
          <a:blip r:embed="rId3">
            <a:alphaModFix/>
          </a:blip>
          <a:stretch>
            <a:fillRect/>
          </a:stretch>
        </p:blipFill>
        <p:spPr>
          <a:xfrm>
            <a:off x="225875" y="2917125"/>
            <a:ext cx="8839201" cy="1755521"/>
          </a:xfrm>
          <a:prstGeom prst="rect">
            <a:avLst/>
          </a:prstGeom>
          <a:noFill/>
          <a:ln>
            <a:noFill/>
          </a:ln>
        </p:spPr>
      </p:pic>
      <p:pic>
        <p:nvPicPr>
          <p:cNvPr id="226" name="Google Shape;226;p45"/>
          <p:cNvPicPr preferRelativeResize="0"/>
          <p:nvPr/>
        </p:nvPicPr>
        <p:blipFill>
          <a:blip r:embed="rId4">
            <a:alphaModFix/>
          </a:blip>
          <a:stretch>
            <a:fillRect/>
          </a:stretch>
        </p:blipFill>
        <p:spPr>
          <a:xfrm>
            <a:off x="225875" y="2005400"/>
            <a:ext cx="8839199" cy="911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46"/>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Floppy’s Synthetic Systematic Phonics</a:t>
            </a:r>
            <a:endParaRPr/>
          </a:p>
        </p:txBody>
      </p:sp>
      <p:sp>
        <p:nvSpPr>
          <p:cNvPr id="232" name="Google Shape;232;p46"/>
          <p:cNvSpPr txBox="1"/>
          <p:nvPr/>
        </p:nvSpPr>
        <p:spPr>
          <a:xfrm>
            <a:off x="746775" y="1878525"/>
            <a:ext cx="8153400" cy="329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 sz="2400">
                <a:solidFill>
                  <a:srgbClr val="666666"/>
                </a:solidFill>
                <a:latin typeface="Arial"/>
                <a:ea typeface="Arial"/>
                <a:cs typeface="Arial"/>
                <a:sym typeface="Arial"/>
              </a:rPr>
              <a:t>Floppy’s Phonics is designed:</a:t>
            </a:r>
            <a:endParaRPr>
              <a:solidFill>
                <a:srgbClr val="666666"/>
              </a:solidFill>
            </a:endParaRPr>
          </a:p>
          <a:p>
            <a:pPr indent="0" lvl="0" marL="0" marR="0" rtl="0" algn="l">
              <a:spcBef>
                <a:spcPts val="0"/>
              </a:spcBef>
              <a:spcAft>
                <a:spcPts val="0"/>
              </a:spcAft>
              <a:buNone/>
            </a:pPr>
            <a:r>
              <a:t/>
            </a:r>
            <a:endParaRPr b="1" sz="2400">
              <a:solidFill>
                <a:srgbClr val="666666"/>
              </a:solidFill>
              <a:latin typeface="Arial"/>
              <a:ea typeface="Arial"/>
              <a:cs typeface="Arial"/>
              <a:sym typeface="Arial"/>
            </a:endParaRPr>
          </a:p>
          <a:p>
            <a:pPr indent="-292100" lvl="0" marL="342900" marR="0" rtl="0" algn="l">
              <a:spcBef>
                <a:spcPts val="0"/>
              </a:spcBef>
              <a:spcAft>
                <a:spcPts val="0"/>
              </a:spcAft>
              <a:buClr>
                <a:srgbClr val="666666"/>
              </a:buClr>
              <a:buSzPts val="1600"/>
              <a:buFont typeface="Arial"/>
              <a:buChar char="•"/>
            </a:pPr>
            <a:r>
              <a:rPr b="1" lang="en" sz="1600">
                <a:solidFill>
                  <a:srgbClr val="666666"/>
                </a:solidFill>
              </a:rPr>
              <a:t>to h</a:t>
            </a:r>
            <a:r>
              <a:rPr b="1" lang="en" sz="1600">
                <a:solidFill>
                  <a:srgbClr val="666666"/>
                </a:solidFill>
              </a:rPr>
              <a:t>elp teach reading, spelling and handwriting with a two pronged systematic and incidental approach.</a:t>
            </a:r>
            <a:endParaRPr b="1" sz="1600">
              <a:solidFill>
                <a:srgbClr val="666666"/>
              </a:solidFill>
            </a:endParaRPr>
          </a:p>
          <a:p>
            <a:pPr indent="-292100" lvl="0" marL="342900" marR="0" rtl="0" algn="l">
              <a:spcBef>
                <a:spcPts val="0"/>
              </a:spcBef>
              <a:spcAft>
                <a:spcPts val="0"/>
              </a:spcAft>
              <a:buClr>
                <a:srgbClr val="666666"/>
              </a:buClr>
              <a:buSzPts val="1600"/>
              <a:buFont typeface="Arial"/>
              <a:buChar char="•"/>
            </a:pPr>
            <a:r>
              <a:rPr b="1" lang="en" sz="1600">
                <a:solidFill>
                  <a:srgbClr val="666666"/>
                </a:solidFill>
                <a:latin typeface="Arial"/>
                <a:ea typeface="Arial"/>
                <a:cs typeface="Arial"/>
                <a:sym typeface="Arial"/>
              </a:rPr>
              <a:t>to inform parents and carers routinely and fully</a:t>
            </a:r>
            <a:r>
              <a:rPr b="1" lang="en" sz="1600">
                <a:solidFill>
                  <a:srgbClr val="666666"/>
                </a:solidFill>
              </a:rPr>
              <a:t> </a:t>
            </a:r>
            <a:r>
              <a:rPr b="1" lang="en" sz="1600">
                <a:solidFill>
                  <a:srgbClr val="666666"/>
                </a:solidFill>
                <a:latin typeface="Arial"/>
                <a:ea typeface="Arial"/>
                <a:cs typeface="Arial"/>
                <a:sym typeface="Arial"/>
              </a:rPr>
              <a:t>about their children’s reading, spelling, </a:t>
            </a:r>
            <a:br>
              <a:rPr b="1" lang="en" sz="1600">
                <a:solidFill>
                  <a:srgbClr val="666666"/>
                </a:solidFill>
                <a:latin typeface="Arial"/>
                <a:ea typeface="Arial"/>
                <a:cs typeface="Arial"/>
                <a:sym typeface="Arial"/>
              </a:rPr>
            </a:br>
            <a:r>
              <a:rPr b="1" lang="en" sz="1600">
                <a:solidFill>
                  <a:srgbClr val="666666"/>
                </a:solidFill>
                <a:latin typeface="Arial"/>
                <a:ea typeface="Arial"/>
                <a:cs typeface="Arial"/>
                <a:sym typeface="Arial"/>
              </a:rPr>
              <a:t>handwriting and vocabulary development </a:t>
            </a:r>
            <a:endParaRPr sz="600">
              <a:solidFill>
                <a:srgbClr val="666666"/>
              </a:solidFill>
            </a:endParaRPr>
          </a:p>
          <a:p>
            <a:pPr indent="-190500" lvl="0" marL="342900" marR="0" rtl="0" algn="l">
              <a:spcBef>
                <a:spcPts val="0"/>
              </a:spcBef>
              <a:spcAft>
                <a:spcPts val="0"/>
              </a:spcAft>
              <a:buClr>
                <a:schemeClr val="dk1"/>
              </a:buClr>
              <a:buSzPts val="2400"/>
              <a:buFont typeface="Arial"/>
              <a:buNone/>
            </a:pPr>
            <a:r>
              <a:t/>
            </a:r>
            <a:endParaRPr b="1" sz="1600">
              <a:solidFill>
                <a:srgbClr val="666666"/>
              </a:solidFill>
              <a:latin typeface="Arial"/>
              <a:ea typeface="Arial"/>
              <a:cs typeface="Arial"/>
              <a:sym typeface="Arial"/>
            </a:endParaRPr>
          </a:p>
          <a:p>
            <a:pPr indent="-342900" lvl="0" marL="342900" marR="0" rtl="0" algn="l">
              <a:spcBef>
                <a:spcPts val="0"/>
              </a:spcBef>
              <a:spcAft>
                <a:spcPts val="0"/>
              </a:spcAft>
              <a:buClr>
                <a:schemeClr val="dk1"/>
              </a:buClr>
              <a:buSzPts val="2400"/>
              <a:buFont typeface="Arial"/>
              <a:buChar char="•"/>
            </a:pPr>
            <a:r>
              <a:rPr b="1" lang="en" sz="1600">
                <a:solidFill>
                  <a:srgbClr val="666666"/>
                </a:solidFill>
                <a:latin typeface="Arial"/>
                <a:ea typeface="Arial"/>
                <a:cs typeface="Arial"/>
                <a:sym typeface="Arial"/>
              </a:rPr>
              <a:t>to </a:t>
            </a:r>
            <a:r>
              <a:rPr b="1" lang="en" sz="1600">
                <a:solidFill>
                  <a:srgbClr val="666666"/>
                </a:solidFill>
              </a:rPr>
              <a:t>encourage and foster the </a:t>
            </a:r>
            <a:r>
              <a:rPr b="1" lang="en" sz="1600">
                <a:solidFill>
                  <a:srgbClr val="666666"/>
                </a:solidFill>
                <a:latin typeface="Arial"/>
                <a:ea typeface="Arial"/>
                <a:cs typeface="Arial"/>
                <a:sym typeface="Arial"/>
              </a:rPr>
              <a:t>work in partnership to maximise learning opportunities through accessing quality texts with greater independence.</a:t>
            </a:r>
            <a:br>
              <a:rPr b="1" lang="en" sz="2400">
                <a:solidFill>
                  <a:schemeClr val="dk1"/>
                </a:solidFill>
                <a:latin typeface="Arial"/>
                <a:ea typeface="Arial"/>
                <a:cs typeface="Arial"/>
                <a:sym typeface="Arial"/>
              </a:rPr>
            </a:br>
            <a:endParaRPr b="1" sz="24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37" name="Shape 237"/>
        <p:cNvGrpSpPr/>
        <p:nvPr/>
      </p:nvGrpSpPr>
      <p:grpSpPr>
        <a:xfrm>
          <a:off x="0" y="0"/>
          <a:ext cx="0" cy="0"/>
          <a:chOff x="0" y="0"/>
          <a:chExt cx="0" cy="0"/>
        </a:xfrm>
      </p:grpSpPr>
      <p:sp>
        <p:nvSpPr>
          <p:cNvPr id="238" name="Google Shape;238;p47"/>
          <p:cNvSpPr txBox="1"/>
          <p:nvPr>
            <p:ph type="title"/>
          </p:nvPr>
        </p:nvSpPr>
        <p:spPr>
          <a:xfrm>
            <a:off x="457200" y="110225"/>
            <a:ext cx="8229600" cy="9531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 sz="3400">
                <a:solidFill>
                  <a:srgbClr val="F013AF"/>
                </a:solidFill>
              </a:rPr>
              <a:t>The Floppy’s Synthetic Systematic Phonics Teaching Principles </a:t>
            </a:r>
            <a:endParaRPr sz="3400"/>
          </a:p>
        </p:txBody>
      </p:sp>
      <p:sp>
        <p:nvSpPr>
          <p:cNvPr id="239" name="Google Shape;239;p47"/>
          <p:cNvSpPr txBox="1"/>
          <p:nvPr>
            <p:ph idx="1" type="body"/>
          </p:nvPr>
        </p:nvSpPr>
        <p:spPr>
          <a:xfrm>
            <a:off x="457200" y="871538"/>
            <a:ext cx="8229600" cy="3723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800"/>
              <a:buFont typeface="Arial"/>
              <a:buNone/>
            </a:pPr>
            <a:r>
              <a:rPr b="1" lang="en" sz="1800">
                <a:solidFill>
                  <a:schemeClr val="dk1"/>
                </a:solidFill>
              </a:rPr>
              <a:t>Teach: </a:t>
            </a:r>
            <a:endParaRPr/>
          </a:p>
          <a:p>
            <a:pPr indent="0" lvl="0" marL="0" rtl="0" algn="l">
              <a:spcBef>
                <a:spcPts val="640"/>
              </a:spcBef>
              <a:spcAft>
                <a:spcPts val="0"/>
              </a:spcAft>
              <a:buClr>
                <a:srgbClr val="FF0000"/>
              </a:buClr>
              <a:buSzPts val="3200"/>
              <a:buFont typeface="Arial"/>
              <a:buNone/>
            </a:pPr>
            <a:r>
              <a:rPr b="1" lang="en">
                <a:solidFill>
                  <a:srgbClr val="FF0000"/>
                </a:solidFill>
                <a:highlight>
                  <a:srgbClr val="FFFF00"/>
                </a:highlight>
              </a:rPr>
              <a:t>KNOWLEDGE</a:t>
            </a:r>
            <a:r>
              <a:rPr b="1" lang="en">
                <a:solidFill>
                  <a:srgbClr val="F013AF"/>
                </a:solidFill>
              </a:rPr>
              <a:t> </a:t>
            </a:r>
            <a:r>
              <a:rPr b="1" lang="en">
                <a:solidFill>
                  <a:srgbClr val="0070C0"/>
                </a:solidFill>
              </a:rPr>
              <a:t>of the ALPHABETIC CODE </a:t>
            </a:r>
            <a:endParaRPr/>
          </a:p>
          <a:p>
            <a:pPr indent="0" lvl="0" marL="0" rtl="0" algn="ctr">
              <a:spcBef>
                <a:spcPts val="640"/>
              </a:spcBef>
              <a:spcAft>
                <a:spcPts val="0"/>
              </a:spcAft>
              <a:buClr>
                <a:schemeClr val="dk1"/>
              </a:buClr>
              <a:buSzPts val="3200"/>
              <a:buFont typeface="Arial"/>
              <a:buNone/>
            </a:pPr>
            <a:r>
              <a:rPr b="1" lang="en">
                <a:solidFill>
                  <a:schemeClr val="dk1"/>
                </a:solidFill>
              </a:rPr>
              <a:t>= letters linked to the sounds of speech</a:t>
            </a:r>
            <a:endParaRPr/>
          </a:p>
          <a:p>
            <a:pPr indent="0" lvl="0" marL="0" rtl="0" algn="ctr">
              <a:spcBef>
                <a:spcPts val="640"/>
              </a:spcBef>
              <a:spcAft>
                <a:spcPts val="0"/>
              </a:spcAft>
              <a:buClr>
                <a:schemeClr val="dk1"/>
              </a:buClr>
              <a:buSzPts val="3200"/>
              <a:buNone/>
            </a:pPr>
            <a:r>
              <a:rPr b="1" lang="en">
                <a:solidFill>
                  <a:schemeClr val="dk1"/>
                </a:solidFill>
              </a:rPr>
              <a:t>code is</a:t>
            </a:r>
            <a:r>
              <a:rPr b="1" lang="en">
                <a:solidFill>
                  <a:srgbClr val="00B050"/>
                </a:solidFill>
              </a:rPr>
              <a:t> </a:t>
            </a:r>
            <a:r>
              <a:rPr b="1" lang="en">
                <a:solidFill>
                  <a:schemeClr val="dk1"/>
                </a:solidFill>
              </a:rPr>
              <a:t>‘</a:t>
            </a:r>
            <a:r>
              <a:rPr b="1" lang="en">
                <a:solidFill>
                  <a:srgbClr val="00B050"/>
                </a:solidFill>
              </a:rPr>
              <a:t>reversible</a:t>
            </a:r>
            <a:r>
              <a:rPr b="1" lang="en">
                <a:solidFill>
                  <a:schemeClr val="dk1"/>
                </a:solidFill>
              </a:rPr>
              <a:t>’,  introduced ‘</a:t>
            </a:r>
            <a:r>
              <a:rPr b="1" lang="en">
                <a:solidFill>
                  <a:srgbClr val="00B050"/>
                </a:solidFill>
              </a:rPr>
              <a:t>systematically</a:t>
            </a:r>
            <a:r>
              <a:rPr b="1" lang="en">
                <a:solidFill>
                  <a:schemeClr val="dk1"/>
                </a:solidFill>
              </a:rPr>
              <a:t>’ </a:t>
            </a:r>
            <a:endParaRPr b="1">
              <a:solidFill>
                <a:srgbClr val="00B050"/>
              </a:solidFill>
            </a:endParaRPr>
          </a:p>
          <a:p>
            <a:pPr indent="0" lvl="0" marL="0" rtl="0" algn="l">
              <a:spcBef>
                <a:spcPts val="640"/>
              </a:spcBef>
              <a:spcAft>
                <a:spcPts val="0"/>
              </a:spcAft>
              <a:buClr>
                <a:srgbClr val="0070C0"/>
              </a:buClr>
              <a:buSzPts val="3200"/>
              <a:buFont typeface="Arial"/>
              <a:buNone/>
            </a:pPr>
            <a:r>
              <a:rPr b="1" lang="en">
                <a:solidFill>
                  <a:srgbClr val="0070C0"/>
                </a:solidFill>
              </a:rPr>
              <a:t>THREE CORE </a:t>
            </a:r>
            <a:r>
              <a:rPr b="1" lang="en">
                <a:solidFill>
                  <a:srgbClr val="FF0000"/>
                </a:solidFill>
                <a:highlight>
                  <a:srgbClr val="FFFF00"/>
                </a:highlight>
              </a:rPr>
              <a:t>SKILLS (and their sub-skills)</a:t>
            </a:r>
            <a:endParaRPr/>
          </a:p>
          <a:p>
            <a:pPr indent="-514350" lvl="1" marL="971550" rtl="0" algn="l">
              <a:spcBef>
                <a:spcPts val="640"/>
              </a:spcBef>
              <a:spcAft>
                <a:spcPts val="0"/>
              </a:spcAft>
              <a:buClr>
                <a:schemeClr val="dk1"/>
              </a:buClr>
              <a:buSzPts val="3200"/>
              <a:buFont typeface="Calibri"/>
              <a:buAutoNum type="arabicPeriod"/>
            </a:pPr>
            <a:r>
              <a:rPr b="1" lang="en" sz="3200">
                <a:solidFill>
                  <a:schemeClr val="dk1"/>
                </a:solidFill>
              </a:rPr>
              <a:t>‘Sounding out and blending’ for </a:t>
            </a:r>
            <a:r>
              <a:rPr b="1" lang="en" sz="3200">
                <a:solidFill>
                  <a:srgbClr val="F013AF"/>
                </a:solidFill>
              </a:rPr>
              <a:t>reading</a:t>
            </a:r>
            <a:endParaRPr/>
          </a:p>
          <a:p>
            <a:pPr indent="-514350" lvl="1" marL="971550" rtl="0" algn="l">
              <a:spcBef>
                <a:spcPts val="640"/>
              </a:spcBef>
              <a:spcAft>
                <a:spcPts val="0"/>
              </a:spcAft>
              <a:buClr>
                <a:schemeClr val="dk1"/>
              </a:buClr>
              <a:buSzPts val="3200"/>
              <a:buFont typeface="Calibri"/>
              <a:buAutoNum type="arabicPeriod"/>
            </a:pPr>
            <a:r>
              <a:rPr b="1" lang="en" sz="3200">
                <a:solidFill>
                  <a:schemeClr val="dk1"/>
                </a:solidFill>
              </a:rPr>
              <a:t>Identifying sounds in words and allotting letters and letter groups for </a:t>
            </a:r>
            <a:r>
              <a:rPr b="1" lang="en" sz="3200">
                <a:solidFill>
                  <a:srgbClr val="F013AF"/>
                </a:solidFill>
              </a:rPr>
              <a:t>spelling</a:t>
            </a:r>
            <a:endParaRPr/>
          </a:p>
          <a:p>
            <a:pPr indent="-514350" lvl="1" marL="971550" rtl="0" algn="l">
              <a:spcBef>
                <a:spcPts val="640"/>
              </a:spcBef>
              <a:spcAft>
                <a:spcPts val="0"/>
              </a:spcAft>
              <a:buClr>
                <a:srgbClr val="F013AF"/>
              </a:buClr>
              <a:buSzPts val="3200"/>
              <a:buFont typeface="Calibri"/>
              <a:buAutoNum type="arabicPeriod"/>
            </a:pPr>
            <a:r>
              <a:rPr b="1" lang="en" sz="3200">
                <a:solidFill>
                  <a:srgbClr val="F013AF"/>
                </a:solidFill>
              </a:rPr>
              <a:t>Handwriting </a:t>
            </a:r>
            <a:r>
              <a:rPr b="1" lang="en" sz="3200">
                <a:solidFill>
                  <a:schemeClr val="dk1"/>
                </a:solidFill>
              </a:rPr>
              <a:t>– forming letters correctly while saying the sounds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44" name="Shape 244"/>
        <p:cNvGrpSpPr/>
        <p:nvPr/>
      </p:nvGrpSpPr>
      <p:grpSpPr>
        <a:xfrm>
          <a:off x="0" y="0"/>
          <a:ext cx="0" cy="0"/>
          <a:chOff x="0" y="0"/>
          <a:chExt cx="0" cy="0"/>
        </a:xfrm>
      </p:grpSpPr>
      <p:sp>
        <p:nvSpPr>
          <p:cNvPr id="245" name="Google Shape;245;p48"/>
          <p:cNvSpPr txBox="1"/>
          <p:nvPr>
            <p:ph idx="1" type="body"/>
          </p:nvPr>
        </p:nvSpPr>
        <p:spPr>
          <a:xfrm>
            <a:off x="457200" y="285750"/>
            <a:ext cx="8229600" cy="43089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1800"/>
              <a:buNone/>
            </a:pPr>
            <a:r>
              <a:rPr b="1" lang="en" sz="1800">
                <a:solidFill>
                  <a:schemeClr val="dk1"/>
                </a:solidFill>
              </a:rPr>
              <a:t>Apply:</a:t>
            </a:r>
            <a:endParaRPr/>
          </a:p>
          <a:p>
            <a:pPr indent="-139700" lvl="0" marL="342900" rtl="0" algn="l">
              <a:spcBef>
                <a:spcPts val="640"/>
              </a:spcBef>
              <a:spcAft>
                <a:spcPts val="0"/>
              </a:spcAft>
              <a:buClr>
                <a:schemeClr val="dk2"/>
              </a:buClr>
              <a:buSzPts val="3200"/>
              <a:buNone/>
            </a:pPr>
            <a:r>
              <a:t/>
            </a:r>
            <a:endParaRPr b="1">
              <a:solidFill>
                <a:srgbClr val="002060"/>
              </a:solidFill>
            </a:endParaRPr>
          </a:p>
          <a:p>
            <a:pPr indent="-304800" lvl="0" marL="342900" rtl="0" algn="l">
              <a:spcBef>
                <a:spcPts val="640"/>
              </a:spcBef>
              <a:spcAft>
                <a:spcPts val="0"/>
              </a:spcAft>
              <a:buClr>
                <a:srgbClr val="002060"/>
              </a:buClr>
              <a:buSzPts val="2600"/>
              <a:buChar char="•"/>
            </a:pPr>
            <a:r>
              <a:rPr b="1" lang="en" sz="2600">
                <a:solidFill>
                  <a:srgbClr val="002060"/>
                </a:solidFill>
                <a:highlight>
                  <a:srgbClr val="FFFF00"/>
                </a:highlight>
              </a:rPr>
              <a:t>Apply</a:t>
            </a:r>
            <a:r>
              <a:rPr b="1" lang="en" sz="2600">
                <a:solidFill>
                  <a:srgbClr val="002060"/>
                </a:solidFill>
              </a:rPr>
              <a:t> growing phonics knowledge and skills to </a:t>
            </a:r>
            <a:r>
              <a:rPr b="1" lang="en" sz="2600">
                <a:solidFill>
                  <a:srgbClr val="F013AF"/>
                </a:solidFill>
              </a:rPr>
              <a:t>CUMULATIVE</a:t>
            </a:r>
            <a:r>
              <a:rPr b="1" lang="en" sz="2600">
                <a:solidFill>
                  <a:srgbClr val="002060"/>
                </a:solidFill>
              </a:rPr>
              <a:t> words, sentences and texts for reading, spelling and writing </a:t>
            </a:r>
            <a:endParaRPr sz="2600"/>
          </a:p>
          <a:p>
            <a:pPr indent="-342900" lvl="0" marL="342900" rtl="0" algn="l">
              <a:spcBef>
                <a:spcPts val="640"/>
              </a:spcBef>
              <a:spcAft>
                <a:spcPts val="0"/>
              </a:spcAft>
              <a:buClr>
                <a:srgbClr val="002060"/>
              </a:buClr>
              <a:buSzPts val="3200"/>
              <a:buNone/>
            </a:pPr>
            <a:r>
              <a:rPr b="1" lang="en" sz="2600">
                <a:solidFill>
                  <a:srgbClr val="002060"/>
                </a:solidFill>
              </a:rPr>
              <a:t>   </a:t>
            </a:r>
            <a:r>
              <a:rPr b="1" lang="en" sz="2600">
                <a:solidFill>
                  <a:srgbClr val="F013AF"/>
                </a:solidFill>
              </a:rPr>
              <a:t>[cumulative = words which ‘match’ the alphabetic code taught to date]</a:t>
            </a:r>
            <a:endParaRPr sz="2600"/>
          </a:p>
          <a:p>
            <a:pPr indent="-139700" lvl="0" marL="342900" rtl="0" algn="l">
              <a:spcBef>
                <a:spcPts val="640"/>
              </a:spcBef>
              <a:spcAft>
                <a:spcPts val="0"/>
              </a:spcAft>
              <a:buClr>
                <a:schemeClr val="dk2"/>
              </a:buClr>
              <a:buSzPts val="3200"/>
              <a:buNone/>
            </a:pPr>
            <a:r>
              <a:t/>
            </a:r>
            <a:endParaRPr b="1">
              <a:solidFill>
                <a:srgbClr val="002060"/>
              </a:solidFill>
            </a:endParaRPr>
          </a:p>
          <a:p>
            <a:pPr indent="-298450" lvl="0" marL="342900" rtl="0" algn="l">
              <a:spcBef>
                <a:spcPts val="640"/>
              </a:spcBef>
              <a:spcAft>
                <a:spcPts val="0"/>
              </a:spcAft>
              <a:buClr>
                <a:srgbClr val="002060"/>
              </a:buClr>
              <a:buSzPts val="2500"/>
              <a:buChar char="•"/>
            </a:pPr>
            <a:r>
              <a:rPr b="1" lang="en" sz="2500">
                <a:solidFill>
                  <a:srgbClr val="002060"/>
                </a:solidFill>
                <a:highlight>
                  <a:srgbClr val="FFFF00"/>
                </a:highlight>
              </a:rPr>
              <a:t>Apply</a:t>
            </a:r>
            <a:r>
              <a:rPr b="1" lang="en" sz="2500">
                <a:solidFill>
                  <a:srgbClr val="002060"/>
                </a:solidFill>
              </a:rPr>
              <a:t> to reading and writing </a:t>
            </a:r>
            <a:endParaRPr sz="2500"/>
          </a:p>
          <a:p>
            <a:pPr indent="-342900" lvl="0" marL="342900" rtl="0" algn="l">
              <a:spcBef>
                <a:spcPts val="640"/>
              </a:spcBef>
              <a:spcAft>
                <a:spcPts val="0"/>
              </a:spcAft>
              <a:buClr>
                <a:srgbClr val="002060"/>
              </a:buClr>
              <a:buSzPts val="3200"/>
              <a:buNone/>
            </a:pPr>
            <a:r>
              <a:rPr b="1" lang="en" sz="2500">
                <a:solidFill>
                  <a:srgbClr val="002060"/>
                </a:solidFill>
              </a:rPr>
              <a:t>    in the wider curriculum</a:t>
            </a:r>
            <a:endParaRPr sz="2500"/>
          </a:p>
          <a:p>
            <a:pPr indent="-139700" lvl="0" marL="342900" rtl="0" algn="l">
              <a:spcBef>
                <a:spcPts val="640"/>
              </a:spcBef>
              <a:spcAft>
                <a:spcPts val="0"/>
              </a:spcAft>
              <a:buClr>
                <a:schemeClr val="dk2"/>
              </a:buClr>
              <a:buSzPts val="3200"/>
              <a:buNone/>
            </a:pPr>
            <a:r>
              <a:t/>
            </a:r>
            <a:endParaRPr>
              <a:solidFill>
                <a:srgbClr val="002060"/>
              </a:solidFill>
            </a:endParaRPr>
          </a:p>
          <a:p>
            <a:pPr indent="-165100" lvl="0" marL="342900" rtl="0" algn="l">
              <a:spcBef>
                <a:spcPts val="560"/>
              </a:spcBef>
              <a:spcAft>
                <a:spcPts val="0"/>
              </a:spcAft>
              <a:buClr>
                <a:schemeClr val="dk2"/>
              </a:buClr>
              <a:buSzPts val="2800"/>
              <a:buNone/>
            </a:pPr>
            <a:r>
              <a:t/>
            </a:r>
            <a:endParaRPr sz="2800"/>
          </a:p>
        </p:txBody>
      </p:sp>
      <p:pic>
        <p:nvPicPr>
          <p:cNvPr descr="C:\Users\Debbie\AppData\Local\Microsoft\Windows\Temporary Internet Files\Content.IE5\ZC608QOK\MC900390846[1].wmf" id="246" name="Google Shape;246;p48"/>
          <p:cNvPicPr preferRelativeResize="0"/>
          <p:nvPr/>
        </p:nvPicPr>
        <p:blipFill rotWithShape="1">
          <a:blip r:embed="rId3">
            <a:alphaModFix/>
          </a:blip>
          <a:srcRect b="0" l="0" r="0" t="0"/>
          <a:stretch/>
        </p:blipFill>
        <p:spPr>
          <a:xfrm>
            <a:off x="6425700" y="3012233"/>
            <a:ext cx="1344354" cy="1582391"/>
          </a:xfrm>
          <a:prstGeom prst="rect">
            <a:avLst/>
          </a:prstGeom>
          <a:noFill/>
          <a:ln>
            <a:noFill/>
          </a:ln>
        </p:spPr>
      </p:pic>
      <p:pic>
        <p:nvPicPr>
          <p:cNvPr descr="C:\Users\Debbie\AppData\Local\Microsoft\Windows\Temporary Internet Files\Content.IE5\1R622T0N\MC900355323[1].wmf" id="247" name="Google Shape;247;p48"/>
          <p:cNvPicPr preferRelativeResize="0"/>
          <p:nvPr/>
        </p:nvPicPr>
        <p:blipFill rotWithShape="1">
          <a:blip r:embed="rId4">
            <a:alphaModFix/>
          </a:blip>
          <a:srcRect b="0" l="0" r="0" t="0"/>
          <a:stretch/>
        </p:blipFill>
        <p:spPr>
          <a:xfrm>
            <a:off x="1606755" y="219107"/>
            <a:ext cx="653548" cy="65954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51" name="Shape 251"/>
        <p:cNvGrpSpPr/>
        <p:nvPr/>
      </p:nvGrpSpPr>
      <p:grpSpPr>
        <a:xfrm>
          <a:off x="0" y="0"/>
          <a:ext cx="0" cy="0"/>
          <a:chOff x="0" y="0"/>
          <a:chExt cx="0" cy="0"/>
        </a:xfrm>
      </p:grpSpPr>
      <p:sp>
        <p:nvSpPr>
          <p:cNvPr id="252" name="Google Shape;252;p49"/>
          <p:cNvSpPr txBox="1"/>
          <p:nvPr>
            <p:ph type="title"/>
          </p:nvPr>
        </p:nvSpPr>
        <p:spPr>
          <a:xfrm>
            <a:off x="628650" y="273844"/>
            <a:ext cx="7886700" cy="6939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None/>
            </a:pPr>
            <a:r>
              <a:rPr b="1" lang="en" sz="4000">
                <a:solidFill>
                  <a:schemeClr val="dk1"/>
                </a:solidFill>
                <a:latin typeface="Calibri"/>
                <a:ea typeface="Calibri"/>
                <a:cs typeface="Calibri"/>
                <a:sym typeface="Calibri"/>
              </a:rPr>
              <a:t>Teaching and Learning Sequence</a:t>
            </a:r>
            <a:endParaRPr/>
          </a:p>
        </p:txBody>
      </p:sp>
      <p:pic>
        <p:nvPicPr>
          <p:cNvPr id="253" name="Google Shape;253;p49"/>
          <p:cNvPicPr preferRelativeResize="0"/>
          <p:nvPr>
            <p:ph idx="1" type="body"/>
          </p:nvPr>
        </p:nvPicPr>
        <p:blipFill rotWithShape="1">
          <a:blip r:embed="rId3">
            <a:alphaModFix/>
          </a:blip>
          <a:srcRect b="0" l="0" r="0" t="0"/>
          <a:stretch/>
        </p:blipFill>
        <p:spPr>
          <a:xfrm>
            <a:off x="880885" y="834081"/>
            <a:ext cx="7438500" cy="38349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50"/>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What will this mean for us at home?</a:t>
            </a:r>
            <a:endParaRPr/>
          </a:p>
        </p:txBody>
      </p:sp>
      <p:sp>
        <p:nvSpPr>
          <p:cNvPr id="259" name="Google Shape;259;p50"/>
          <p:cNvSpPr txBox="1"/>
          <p:nvPr/>
        </p:nvSpPr>
        <p:spPr>
          <a:xfrm>
            <a:off x="169825" y="1769350"/>
            <a:ext cx="8867700" cy="3755700"/>
          </a:xfrm>
          <a:prstGeom prst="rect">
            <a:avLst/>
          </a:prstGeom>
          <a:noFill/>
          <a:ln>
            <a:noFill/>
          </a:ln>
        </p:spPr>
        <p:txBody>
          <a:bodyPr anchorCtr="0" anchor="t" bIns="45700" lIns="91425" spcFirstLastPara="1" rIns="91425" wrap="square" tIns="45700">
            <a:spAutoFit/>
          </a:bodyPr>
          <a:lstStyle/>
          <a:p>
            <a:pPr indent="-349250" lvl="0" marL="457200" marR="0" rtl="0" algn="l">
              <a:spcBef>
                <a:spcPts val="0"/>
              </a:spcBef>
              <a:spcAft>
                <a:spcPts val="0"/>
              </a:spcAft>
              <a:buClr>
                <a:srgbClr val="666666"/>
              </a:buClr>
              <a:buSzPts val="1900"/>
              <a:buChar char="-"/>
            </a:pPr>
            <a:r>
              <a:rPr lang="en" sz="1900">
                <a:solidFill>
                  <a:srgbClr val="666666"/>
                </a:solidFill>
              </a:rPr>
              <a:t>One phonetically decodable book perfectly matched to the level your child is currently working at.</a:t>
            </a:r>
            <a:endParaRPr sz="1900">
              <a:solidFill>
                <a:srgbClr val="666666"/>
              </a:solidFill>
            </a:endParaRPr>
          </a:p>
          <a:p>
            <a:pPr indent="-349250" lvl="0" marL="457200" marR="0" rtl="0" algn="l">
              <a:spcBef>
                <a:spcPts val="0"/>
              </a:spcBef>
              <a:spcAft>
                <a:spcPts val="0"/>
              </a:spcAft>
              <a:buClr>
                <a:srgbClr val="666666"/>
              </a:buClr>
              <a:buSzPts val="1900"/>
              <a:buChar char="-"/>
            </a:pPr>
            <a:r>
              <a:rPr lang="en" sz="1900">
                <a:solidFill>
                  <a:srgbClr val="666666"/>
                </a:solidFill>
              </a:rPr>
              <a:t>A worksheet matched to this book - to apply their phonics skills in written form.</a:t>
            </a:r>
            <a:endParaRPr sz="1900">
              <a:solidFill>
                <a:srgbClr val="666666"/>
              </a:solidFill>
            </a:endParaRPr>
          </a:p>
          <a:p>
            <a:pPr indent="-349250" lvl="0" marL="457200" marR="0" rtl="0" algn="l">
              <a:spcBef>
                <a:spcPts val="0"/>
              </a:spcBef>
              <a:spcAft>
                <a:spcPts val="0"/>
              </a:spcAft>
              <a:buClr>
                <a:srgbClr val="666666"/>
              </a:buClr>
              <a:buSzPts val="1900"/>
              <a:buChar char="-"/>
            </a:pPr>
            <a:r>
              <a:rPr lang="en" sz="1900">
                <a:solidFill>
                  <a:srgbClr val="666666"/>
                </a:solidFill>
              </a:rPr>
              <a:t>A reading book that is to be enjoyed for pleasure - not fully decodable - that can be read to them, with them or by them.</a:t>
            </a:r>
            <a:endParaRPr sz="1900">
              <a:solidFill>
                <a:srgbClr val="666666"/>
              </a:solidFill>
            </a:endParaRPr>
          </a:p>
          <a:p>
            <a:pPr indent="-349250" lvl="0" marL="457200" marR="0" rtl="0" algn="l">
              <a:spcBef>
                <a:spcPts val="0"/>
              </a:spcBef>
              <a:spcAft>
                <a:spcPts val="0"/>
              </a:spcAft>
              <a:buClr>
                <a:srgbClr val="666666"/>
              </a:buClr>
              <a:buSzPts val="1900"/>
              <a:buChar char="-"/>
            </a:pPr>
            <a:r>
              <a:rPr b="1" lang="en" sz="1900">
                <a:solidFill>
                  <a:srgbClr val="666666"/>
                </a:solidFill>
              </a:rPr>
              <a:t>The focus is now more about understanding and digging deeper into the vocabulary, the story, the characters and the events taking place.</a:t>
            </a:r>
            <a:endParaRPr b="1" sz="1900">
              <a:solidFill>
                <a:srgbClr val="666666"/>
              </a:solidFill>
            </a:endParaRPr>
          </a:p>
          <a:p>
            <a:pPr indent="-349250" lvl="0" marL="457200" marR="0" rtl="0" algn="l">
              <a:spcBef>
                <a:spcPts val="0"/>
              </a:spcBef>
              <a:spcAft>
                <a:spcPts val="0"/>
              </a:spcAft>
              <a:buClr>
                <a:srgbClr val="666666"/>
              </a:buClr>
              <a:buSzPts val="1900"/>
              <a:buChar char="-"/>
            </a:pPr>
            <a:r>
              <a:rPr lang="en" sz="1900">
                <a:solidFill>
                  <a:srgbClr val="666666"/>
                </a:solidFill>
              </a:rPr>
              <a:t>There is also the introduction of an Ebook library to support the phonics teaching via the Oxford Owl Platform.</a:t>
            </a:r>
            <a:endParaRPr sz="1900">
              <a:solidFill>
                <a:srgbClr val="666666"/>
              </a:solidFill>
            </a:endParaRPr>
          </a:p>
          <a:p>
            <a:pPr indent="0" lvl="0" marL="0" marR="0" rtl="0" algn="l">
              <a:spcBef>
                <a:spcPts val="0"/>
              </a:spcBef>
              <a:spcAft>
                <a:spcPts val="0"/>
              </a:spcAft>
              <a:buNone/>
            </a:pPr>
            <a:br>
              <a:rPr b="1" lang="en" sz="2400">
                <a:solidFill>
                  <a:schemeClr val="dk1"/>
                </a:solidFill>
                <a:latin typeface="Arial"/>
                <a:ea typeface="Arial"/>
                <a:cs typeface="Arial"/>
                <a:sym typeface="Arial"/>
              </a:rPr>
            </a:br>
            <a:endParaRPr b="1" sz="240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155CC"/>
        </a:solidFill>
      </p:bgPr>
    </p:bg>
    <p:spTree>
      <p:nvGrpSpPr>
        <p:cNvPr id="263" name="Shape 263"/>
        <p:cNvGrpSpPr/>
        <p:nvPr/>
      </p:nvGrpSpPr>
      <p:grpSpPr>
        <a:xfrm>
          <a:off x="0" y="0"/>
          <a:ext cx="0" cy="0"/>
          <a:chOff x="0" y="0"/>
          <a:chExt cx="0" cy="0"/>
        </a:xfrm>
      </p:grpSpPr>
      <p:pic>
        <p:nvPicPr>
          <p:cNvPr id="264" name="Google Shape;264;p51"/>
          <p:cNvPicPr preferRelativeResize="0"/>
          <p:nvPr/>
        </p:nvPicPr>
        <p:blipFill>
          <a:blip r:embed="rId3">
            <a:alphaModFix/>
          </a:blip>
          <a:stretch>
            <a:fillRect/>
          </a:stretch>
        </p:blipFill>
        <p:spPr>
          <a:xfrm rot="5400000">
            <a:off x="2033937" y="-853213"/>
            <a:ext cx="5119250" cy="682567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68" name="Shape 268"/>
        <p:cNvGrpSpPr/>
        <p:nvPr/>
      </p:nvGrpSpPr>
      <p:grpSpPr>
        <a:xfrm>
          <a:off x="0" y="0"/>
          <a:ext cx="0" cy="0"/>
          <a:chOff x="0" y="0"/>
          <a:chExt cx="0" cy="0"/>
        </a:xfrm>
      </p:grpSpPr>
      <p:pic>
        <p:nvPicPr>
          <p:cNvPr id="269" name="Google Shape;269;p52"/>
          <p:cNvPicPr preferRelativeResize="0"/>
          <p:nvPr/>
        </p:nvPicPr>
        <p:blipFill>
          <a:blip r:embed="rId3">
            <a:alphaModFix/>
          </a:blip>
          <a:stretch>
            <a:fillRect/>
          </a:stretch>
        </p:blipFill>
        <p:spPr>
          <a:xfrm rot="5400000">
            <a:off x="-287711" y="762412"/>
            <a:ext cx="4824899" cy="3618674"/>
          </a:xfrm>
          <a:prstGeom prst="rect">
            <a:avLst/>
          </a:prstGeom>
          <a:noFill/>
          <a:ln>
            <a:noFill/>
          </a:ln>
        </p:spPr>
      </p:pic>
      <p:pic>
        <p:nvPicPr>
          <p:cNvPr id="270" name="Google Shape;270;p52"/>
          <p:cNvPicPr preferRelativeResize="0"/>
          <p:nvPr/>
        </p:nvPicPr>
        <p:blipFill>
          <a:blip r:embed="rId4">
            <a:alphaModFix/>
          </a:blip>
          <a:stretch>
            <a:fillRect/>
          </a:stretch>
        </p:blipFill>
        <p:spPr>
          <a:xfrm rot="5400000">
            <a:off x="4108524" y="719275"/>
            <a:ext cx="4939950" cy="370495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A86E8"/>
        </a:solidFill>
      </p:bgPr>
    </p:bg>
    <p:spTree>
      <p:nvGrpSpPr>
        <p:cNvPr id="274" name="Shape 274"/>
        <p:cNvGrpSpPr/>
        <p:nvPr/>
      </p:nvGrpSpPr>
      <p:grpSpPr>
        <a:xfrm>
          <a:off x="0" y="0"/>
          <a:ext cx="0" cy="0"/>
          <a:chOff x="0" y="0"/>
          <a:chExt cx="0" cy="0"/>
        </a:xfrm>
      </p:grpSpPr>
      <p:pic>
        <p:nvPicPr>
          <p:cNvPr id="275" name="Google Shape;275;p53"/>
          <p:cNvPicPr preferRelativeResize="0"/>
          <p:nvPr/>
        </p:nvPicPr>
        <p:blipFill>
          <a:blip r:embed="rId3">
            <a:alphaModFix/>
          </a:blip>
          <a:stretch>
            <a:fillRect/>
          </a:stretch>
        </p:blipFill>
        <p:spPr>
          <a:xfrm rot="5400000">
            <a:off x="1467288" y="-5851"/>
            <a:ext cx="6209423" cy="46570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155CC"/>
        </a:solidFill>
      </p:bgPr>
    </p:bg>
    <p:spTree>
      <p:nvGrpSpPr>
        <p:cNvPr id="279" name="Shape 279"/>
        <p:cNvGrpSpPr/>
        <p:nvPr/>
      </p:nvGrpSpPr>
      <p:grpSpPr>
        <a:xfrm>
          <a:off x="0" y="0"/>
          <a:ext cx="0" cy="0"/>
          <a:chOff x="0" y="0"/>
          <a:chExt cx="0" cy="0"/>
        </a:xfrm>
      </p:grpSpPr>
      <p:pic>
        <p:nvPicPr>
          <p:cNvPr id="280" name="Google Shape;280;p54"/>
          <p:cNvPicPr preferRelativeResize="0"/>
          <p:nvPr/>
        </p:nvPicPr>
        <p:blipFill>
          <a:blip r:embed="rId3">
            <a:alphaModFix/>
          </a:blip>
          <a:stretch>
            <a:fillRect/>
          </a:stretch>
        </p:blipFill>
        <p:spPr>
          <a:xfrm rot="5400000">
            <a:off x="-564200" y="909776"/>
            <a:ext cx="5150577" cy="3862925"/>
          </a:xfrm>
          <a:prstGeom prst="rect">
            <a:avLst/>
          </a:prstGeom>
          <a:noFill/>
          <a:ln>
            <a:noFill/>
          </a:ln>
        </p:spPr>
      </p:pic>
      <p:pic>
        <p:nvPicPr>
          <p:cNvPr id="281" name="Google Shape;281;p54"/>
          <p:cNvPicPr preferRelativeResize="0"/>
          <p:nvPr/>
        </p:nvPicPr>
        <p:blipFill>
          <a:blip r:embed="rId4">
            <a:alphaModFix/>
          </a:blip>
          <a:stretch>
            <a:fillRect/>
          </a:stretch>
        </p:blipFill>
        <p:spPr>
          <a:xfrm rot="5400000">
            <a:off x="4647348" y="5957523"/>
            <a:ext cx="2235203" cy="1676402"/>
          </a:xfrm>
          <a:prstGeom prst="rect">
            <a:avLst/>
          </a:prstGeom>
          <a:noFill/>
          <a:ln>
            <a:noFill/>
          </a:ln>
        </p:spPr>
      </p:pic>
      <p:pic>
        <p:nvPicPr>
          <p:cNvPr id="282" name="Google Shape;282;p54"/>
          <p:cNvPicPr preferRelativeResize="0"/>
          <p:nvPr/>
        </p:nvPicPr>
        <p:blipFill>
          <a:blip r:embed="rId5">
            <a:alphaModFix/>
          </a:blip>
          <a:stretch>
            <a:fillRect/>
          </a:stretch>
        </p:blipFill>
        <p:spPr>
          <a:xfrm rot="5400000">
            <a:off x="2166612" y="5305589"/>
            <a:ext cx="2235203" cy="2980270"/>
          </a:xfrm>
          <a:prstGeom prst="rect">
            <a:avLst/>
          </a:prstGeom>
          <a:noFill/>
          <a:ln>
            <a:noFill/>
          </a:ln>
        </p:spPr>
      </p:pic>
      <p:pic>
        <p:nvPicPr>
          <p:cNvPr id="283" name="Google Shape;283;p54"/>
          <p:cNvPicPr preferRelativeResize="0"/>
          <p:nvPr/>
        </p:nvPicPr>
        <p:blipFill>
          <a:blip r:embed="rId6">
            <a:alphaModFix/>
          </a:blip>
          <a:stretch>
            <a:fillRect/>
          </a:stretch>
        </p:blipFill>
        <p:spPr>
          <a:xfrm>
            <a:off x="4049847" y="699562"/>
            <a:ext cx="4992502" cy="37443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55"/>
          <p:cNvSpPr txBox="1"/>
          <p:nvPr>
            <p:ph type="title"/>
          </p:nvPr>
        </p:nvSpPr>
        <p:spPr>
          <a:xfrm>
            <a:off x="514750" y="663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The intent of home readers.</a:t>
            </a:r>
            <a:endParaRPr/>
          </a:p>
        </p:txBody>
      </p:sp>
      <p:sp>
        <p:nvSpPr>
          <p:cNvPr id="289" name="Google Shape;289;p55"/>
          <p:cNvSpPr txBox="1"/>
          <p:nvPr/>
        </p:nvSpPr>
        <p:spPr>
          <a:xfrm>
            <a:off x="549100" y="1672300"/>
            <a:ext cx="8153400" cy="3509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 sz="2400">
                <a:solidFill>
                  <a:srgbClr val="666666"/>
                </a:solidFill>
              </a:rPr>
              <a:t>We would like you to:</a:t>
            </a:r>
            <a:endParaRPr b="1" sz="2400">
              <a:solidFill>
                <a:schemeClr val="dk1"/>
              </a:solidFill>
            </a:endParaRPr>
          </a:p>
          <a:p>
            <a:pPr indent="-368300" lvl="0" marL="457200" marR="0" rtl="0" algn="l">
              <a:spcBef>
                <a:spcPts val="0"/>
              </a:spcBef>
              <a:spcAft>
                <a:spcPts val="0"/>
              </a:spcAft>
              <a:buClr>
                <a:srgbClr val="434343"/>
              </a:buClr>
              <a:buSzPts val="2200"/>
              <a:buChar char="-"/>
            </a:pPr>
            <a:r>
              <a:rPr lang="en" sz="2200">
                <a:solidFill>
                  <a:srgbClr val="434343"/>
                </a:solidFill>
              </a:rPr>
              <a:t>Enjoy </a:t>
            </a:r>
            <a:r>
              <a:rPr lang="en" sz="2200">
                <a:solidFill>
                  <a:srgbClr val="434343"/>
                </a:solidFill>
              </a:rPr>
              <a:t>interacting</a:t>
            </a:r>
            <a:r>
              <a:rPr lang="en" sz="2200">
                <a:solidFill>
                  <a:srgbClr val="434343"/>
                </a:solidFill>
              </a:rPr>
              <a:t> with the books - not just saying the sounds and reading the text!</a:t>
            </a:r>
            <a:endParaRPr sz="2200">
              <a:solidFill>
                <a:srgbClr val="434343"/>
              </a:solidFill>
            </a:endParaRPr>
          </a:p>
          <a:p>
            <a:pPr indent="-368300" lvl="0" marL="457200" marR="0" rtl="0" algn="l">
              <a:spcBef>
                <a:spcPts val="0"/>
              </a:spcBef>
              <a:spcAft>
                <a:spcPts val="0"/>
              </a:spcAft>
              <a:buClr>
                <a:srgbClr val="434343"/>
              </a:buClr>
              <a:buSzPts val="2200"/>
              <a:buChar char="-"/>
            </a:pPr>
            <a:r>
              <a:rPr lang="en" sz="2200">
                <a:solidFill>
                  <a:srgbClr val="434343"/>
                </a:solidFill>
              </a:rPr>
              <a:t>Make use of the prompt pages for parents and teachers.</a:t>
            </a:r>
            <a:endParaRPr sz="2200">
              <a:solidFill>
                <a:srgbClr val="434343"/>
              </a:solidFill>
            </a:endParaRPr>
          </a:p>
          <a:p>
            <a:pPr indent="-368300" lvl="0" marL="457200" marR="0" rtl="0" algn="l">
              <a:spcBef>
                <a:spcPts val="0"/>
              </a:spcBef>
              <a:spcAft>
                <a:spcPts val="0"/>
              </a:spcAft>
              <a:buClr>
                <a:srgbClr val="434343"/>
              </a:buClr>
              <a:buSzPts val="2200"/>
              <a:buChar char="-"/>
            </a:pPr>
            <a:r>
              <a:rPr lang="en" sz="2200">
                <a:solidFill>
                  <a:srgbClr val="434343"/>
                </a:solidFill>
              </a:rPr>
              <a:t>Encourage children to make predictions, ask questions and form </a:t>
            </a:r>
            <a:r>
              <a:rPr lang="en" sz="2200">
                <a:solidFill>
                  <a:srgbClr val="434343"/>
                </a:solidFill>
              </a:rPr>
              <a:t>opinions</a:t>
            </a:r>
            <a:r>
              <a:rPr lang="en" sz="2200">
                <a:solidFill>
                  <a:srgbClr val="434343"/>
                </a:solidFill>
              </a:rPr>
              <a:t> about what they read.</a:t>
            </a:r>
            <a:endParaRPr sz="2200">
              <a:solidFill>
                <a:srgbClr val="434343"/>
              </a:solidFill>
            </a:endParaRPr>
          </a:p>
          <a:p>
            <a:pPr indent="-368300" lvl="0" marL="457200" marR="0" rtl="0" algn="l">
              <a:spcBef>
                <a:spcPts val="0"/>
              </a:spcBef>
              <a:spcAft>
                <a:spcPts val="0"/>
              </a:spcAft>
              <a:buClr>
                <a:srgbClr val="434343"/>
              </a:buClr>
              <a:buSzPts val="2200"/>
              <a:buChar char="-"/>
            </a:pPr>
            <a:r>
              <a:rPr lang="en" sz="2200">
                <a:solidFill>
                  <a:srgbClr val="434343"/>
                </a:solidFill>
              </a:rPr>
              <a:t>Complete the supplementary phonic ‘Revise/Revisit’ worksheets.</a:t>
            </a:r>
            <a:endParaRPr sz="2200">
              <a:solidFill>
                <a:srgbClr val="434343"/>
              </a:solidFill>
            </a:endParaRPr>
          </a:p>
          <a:p>
            <a:pPr indent="-368300" lvl="0" marL="457200" marR="0" rtl="0" algn="l">
              <a:spcBef>
                <a:spcPts val="0"/>
              </a:spcBef>
              <a:spcAft>
                <a:spcPts val="0"/>
              </a:spcAft>
              <a:buClr>
                <a:srgbClr val="434343"/>
              </a:buClr>
              <a:buSzPts val="2200"/>
              <a:buChar char="-"/>
            </a:pPr>
            <a:r>
              <a:rPr lang="en" sz="2200">
                <a:solidFill>
                  <a:srgbClr val="434343"/>
                </a:solidFill>
              </a:rPr>
              <a:t>That the books and resources go </a:t>
            </a:r>
            <a:r>
              <a:rPr b="1" lang="en" sz="2200">
                <a:solidFill>
                  <a:srgbClr val="434343"/>
                </a:solidFill>
              </a:rPr>
              <a:t>between school and home daily </a:t>
            </a:r>
            <a:r>
              <a:rPr lang="en" sz="2200">
                <a:solidFill>
                  <a:srgbClr val="434343"/>
                </a:solidFill>
              </a:rPr>
              <a:t>to allow continuous learning and consolidation.</a:t>
            </a:r>
            <a:endParaRPr sz="2200">
              <a:solidFill>
                <a:srgbClr val="434343"/>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56"/>
          <p:cNvSpPr txBox="1"/>
          <p:nvPr>
            <p:ph type="title"/>
          </p:nvPr>
        </p:nvSpPr>
        <p:spPr>
          <a:xfrm>
            <a:off x="338475"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 change for everyone!</a:t>
            </a:r>
            <a:endParaRPr/>
          </a:p>
        </p:txBody>
      </p:sp>
      <p:sp>
        <p:nvSpPr>
          <p:cNvPr id="295" name="Google Shape;295;p56"/>
          <p:cNvSpPr txBox="1"/>
          <p:nvPr/>
        </p:nvSpPr>
        <p:spPr>
          <a:xfrm>
            <a:off x="722525" y="1720800"/>
            <a:ext cx="8153400" cy="2986200"/>
          </a:xfrm>
          <a:prstGeom prst="rect">
            <a:avLst/>
          </a:prstGeom>
          <a:noFill/>
          <a:ln>
            <a:noFill/>
          </a:ln>
        </p:spPr>
        <p:txBody>
          <a:bodyPr anchorCtr="0" anchor="t" bIns="45700" lIns="91425" spcFirstLastPara="1" rIns="91425" wrap="square" tIns="45700">
            <a:spAutoFit/>
          </a:bodyPr>
          <a:lstStyle/>
          <a:p>
            <a:pPr indent="-342900" lvl="0" marL="457200" marR="0" rtl="0" algn="l">
              <a:spcBef>
                <a:spcPts val="0"/>
              </a:spcBef>
              <a:spcAft>
                <a:spcPts val="0"/>
              </a:spcAft>
              <a:buClr>
                <a:srgbClr val="434343"/>
              </a:buClr>
              <a:buSzPts val="1800"/>
              <a:buChar char="-"/>
            </a:pPr>
            <a:r>
              <a:rPr lang="en" sz="1800">
                <a:solidFill>
                  <a:srgbClr val="434343"/>
                </a:solidFill>
              </a:rPr>
              <a:t>This is going to be a real team effort.</a:t>
            </a:r>
            <a:endParaRPr sz="1800">
              <a:solidFill>
                <a:srgbClr val="434343"/>
              </a:solidFill>
            </a:endParaRPr>
          </a:p>
          <a:p>
            <a:pPr indent="-342900" lvl="0" marL="457200" marR="0" rtl="0" algn="l">
              <a:spcBef>
                <a:spcPts val="0"/>
              </a:spcBef>
              <a:spcAft>
                <a:spcPts val="0"/>
              </a:spcAft>
              <a:buClr>
                <a:srgbClr val="434343"/>
              </a:buClr>
              <a:buSzPts val="1800"/>
              <a:buChar char="-"/>
            </a:pPr>
            <a:r>
              <a:rPr lang="en" sz="1800">
                <a:solidFill>
                  <a:srgbClr val="434343"/>
                </a:solidFill>
              </a:rPr>
              <a:t>There will be opportunities for you to see virtually this style of phonics being delivered by our teachers so that you can become more confident in supporting your children at home.</a:t>
            </a:r>
            <a:endParaRPr sz="1800">
              <a:solidFill>
                <a:srgbClr val="434343"/>
              </a:solidFill>
            </a:endParaRPr>
          </a:p>
          <a:p>
            <a:pPr indent="-368300" lvl="0" marL="457200" marR="0" rtl="0" algn="l">
              <a:spcBef>
                <a:spcPts val="0"/>
              </a:spcBef>
              <a:spcAft>
                <a:spcPts val="0"/>
              </a:spcAft>
              <a:buClr>
                <a:schemeClr val="dk1"/>
              </a:buClr>
              <a:buSzPts val="2200"/>
              <a:buChar char="-"/>
            </a:pPr>
            <a:r>
              <a:rPr lang="en" sz="1800">
                <a:solidFill>
                  <a:srgbClr val="434343"/>
                </a:solidFill>
              </a:rPr>
              <a:t>Persevere with the books - little and often! We must commit the learning to the long term memory through repetition. Doing it once or twice is not enough.</a:t>
            </a:r>
            <a:endParaRPr sz="1800">
              <a:solidFill>
                <a:srgbClr val="434343"/>
              </a:solidFill>
            </a:endParaRPr>
          </a:p>
          <a:p>
            <a:pPr indent="-368300" lvl="0" marL="457200" marR="0" rtl="0" algn="l">
              <a:spcBef>
                <a:spcPts val="0"/>
              </a:spcBef>
              <a:spcAft>
                <a:spcPts val="0"/>
              </a:spcAft>
              <a:buClr>
                <a:schemeClr val="dk1"/>
              </a:buClr>
              <a:buSzPts val="2200"/>
              <a:buChar char="-"/>
            </a:pPr>
            <a:r>
              <a:rPr lang="en" sz="1800">
                <a:solidFill>
                  <a:srgbClr val="434343"/>
                </a:solidFill>
              </a:rPr>
              <a:t>Phonic books will be changed once a fortnight initially as recommended by the scheme. This will increase as learning accelerates.</a:t>
            </a:r>
            <a:endParaRPr sz="1800">
              <a:solidFill>
                <a:srgbClr val="434343"/>
              </a:solidFill>
            </a:endParaRPr>
          </a:p>
          <a:p>
            <a:pPr indent="-342900" lvl="0" marL="457200" marR="0" rtl="0" algn="l">
              <a:spcBef>
                <a:spcPts val="0"/>
              </a:spcBef>
              <a:spcAft>
                <a:spcPts val="0"/>
              </a:spcAft>
              <a:buClr>
                <a:srgbClr val="434343"/>
              </a:buClr>
              <a:buSzPts val="1800"/>
              <a:buChar char="-"/>
            </a:pPr>
            <a:r>
              <a:rPr b="1" lang="en" sz="1800">
                <a:solidFill>
                  <a:srgbClr val="434343"/>
                </a:solidFill>
              </a:rPr>
              <a:t>Book bags (Books and resources) are sent into school daily.</a:t>
            </a:r>
            <a:endParaRPr b="1" sz="1800">
              <a:solidFill>
                <a:srgbClr val="434343"/>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