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  <p:sldMasterId id="2147483668" r:id="rId6"/>
  </p:sldMasterIdLst>
  <p:notesMasterIdLst>
    <p:notesMasterId r:id="rId10"/>
  </p:notesMasterIdLst>
  <p:sldIdLst>
    <p:sldId id="260" r:id="rId7"/>
    <p:sldId id="257" r:id="rId8"/>
    <p:sldId id="258" r:id="rId9"/>
  </p:sldIdLst>
  <p:sldSz cx="15125700" cy="10693400"/>
  <p:notesSz cx="151257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14ACBAD-76D0-40C1-B5AA-EDFB3CF40485}" name="Toth Orbanova, Zuzana" initials="ZT" userId="S::Zuzana.Toth.Orbanova@uk.issworld.com::379b2348-b94a-4d07-aee9-ac0eb4e74bc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D4D7"/>
    <a:srgbClr val="EB546B"/>
    <a:srgbClr val="E4EDD3"/>
    <a:srgbClr val="89BC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1392" y="4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rman, Lillian" userId="15ae6554-54e5-4e6e-915a-b71a642f80cd" providerId="ADAL" clId="{B2BF6034-8698-4505-88A1-E5B38E2D20F1}"/>
    <pc:docChg chg="custSel modSld">
      <pc:chgData name="Gorman, Lillian" userId="15ae6554-54e5-4e6e-915a-b71a642f80cd" providerId="ADAL" clId="{B2BF6034-8698-4505-88A1-E5B38E2D20F1}" dt="2025-11-04T06:14:19.411" v="35" actId="20577"/>
      <pc:docMkLst>
        <pc:docMk/>
      </pc:docMkLst>
      <pc:sldChg chg="modSp mod">
        <pc:chgData name="Gorman, Lillian" userId="15ae6554-54e5-4e6e-915a-b71a642f80cd" providerId="ADAL" clId="{B2BF6034-8698-4505-88A1-E5B38E2D20F1}" dt="2025-11-04T06:11:30.466" v="25" actId="20577"/>
        <pc:sldMkLst>
          <pc:docMk/>
          <pc:sldMk cId="0" sldId="257"/>
        </pc:sldMkLst>
        <pc:spChg chg="mod">
          <ac:chgData name="Gorman, Lillian" userId="15ae6554-54e5-4e6e-915a-b71a642f80cd" providerId="ADAL" clId="{B2BF6034-8698-4505-88A1-E5B38E2D20F1}" dt="2025-11-04T06:11:30.466" v="25" actId="20577"/>
          <ac:spMkLst>
            <pc:docMk/>
            <pc:sldMk cId="0" sldId="257"/>
            <ac:spMk id="54" creationId="{008B507C-EC90-BD5C-2E74-7D6C6A30A05A}"/>
          </ac:spMkLst>
        </pc:spChg>
      </pc:sldChg>
      <pc:sldChg chg="delSp mod">
        <pc:chgData name="Gorman, Lillian" userId="15ae6554-54e5-4e6e-915a-b71a642f80cd" providerId="ADAL" clId="{B2BF6034-8698-4505-88A1-E5B38E2D20F1}" dt="2025-11-04T06:10:11" v="0" actId="478"/>
        <pc:sldMkLst>
          <pc:docMk/>
          <pc:sldMk cId="0" sldId="258"/>
        </pc:sldMkLst>
        <pc:picChg chg="del">
          <ac:chgData name="Gorman, Lillian" userId="15ae6554-54e5-4e6e-915a-b71a642f80cd" providerId="ADAL" clId="{B2BF6034-8698-4505-88A1-E5B38E2D20F1}" dt="2025-11-04T06:10:11" v="0" actId="478"/>
          <ac:picMkLst>
            <pc:docMk/>
            <pc:sldMk cId="0" sldId="258"/>
            <ac:picMk id="3" creationId="{047E12A3-E3B7-B992-BEDE-109F3FA424B5}"/>
          </ac:picMkLst>
        </pc:picChg>
      </pc:sldChg>
      <pc:sldChg chg="modSp mod">
        <pc:chgData name="Gorman, Lillian" userId="15ae6554-54e5-4e6e-915a-b71a642f80cd" providerId="ADAL" clId="{B2BF6034-8698-4505-88A1-E5B38E2D20F1}" dt="2025-11-04T06:14:19.411" v="35" actId="20577"/>
        <pc:sldMkLst>
          <pc:docMk/>
          <pc:sldMk cId="1379304498" sldId="260"/>
        </pc:sldMkLst>
        <pc:spChg chg="mod">
          <ac:chgData name="Gorman, Lillian" userId="15ae6554-54e5-4e6e-915a-b71a642f80cd" providerId="ADAL" clId="{B2BF6034-8698-4505-88A1-E5B38E2D20F1}" dt="2025-11-04T06:14:19.411" v="35" actId="20577"/>
          <ac:spMkLst>
            <pc:docMk/>
            <pc:sldMk cId="1379304498" sldId="260"/>
            <ac:spMk id="10" creationId="{8A8A85A4-1ED0-D551-45CE-17B4AB54F34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6554788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8567738" y="0"/>
            <a:ext cx="6554787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0FA067-782E-5946-B663-A6727E885E6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010150" y="1336675"/>
            <a:ext cx="5105400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512888" y="5146675"/>
            <a:ext cx="1209992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6554788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8567738" y="10156825"/>
            <a:ext cx="6554787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F42B42-B59C-2F47-B06B-DB5D5496B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909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F42B42-B59C-2F47-B06B-DB5D5496BEF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94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F42B42-B59C-2F47-B06B-DB5D5496BEF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393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3427431-5388-9802-AB45-728732FC4894}"/>
              </a:ext>
            </a:extLst>
          </p:cNvPr>
          <p:cNvSpPr txBox="1"/>
          <p:nvPr userDrawn="1"/>
        </p:nvSpPr>
        <p:spPr>
          <a:xfrm>
            <a:off x="11817752" y="98616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5544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689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artoon of vegetables on a green field&#10;&#10;AI-generated content may be incorrect.">
            <a:extLst>
              <a:ext uri="{FF2B5EF4-FFF2-40B4-BE49-F238E27FC236}">
                <a16:creationId xmlns:a16="http://schemas.microsoft.com/office/drawing/2014/main" id="{DDFEF0E2-80BC-7353-5FD2-32F8CF4215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6349"/>
            <a:ext cx="15120000" cy="10685646"/>
          </a:xfrm>
          <a:prstGeom prst="rect">
            <a:avLst/>
          </a:prstGeom>
        </p:spPr>
      </p:pic>
      <p:sp>
        <p:nvSpPr>
          <p:cNvPr id="73" name="object 5">
            <a:extLst>
              <a:ext uri="{FF2B5EF4-FFF2-40B4-BE49-F238E27FC236}">
                <a16:creationId xmlns:a16="http://schemas.microsoft.com/office/drawing/2014/main" id="{4CA651DF-5B2E-11E8-214D-8B1CB974C612}"/>
              </a:ext>
            </a:extLst>
          </p:cNvPr>
          <p:cNvSpPr/>
          <p:nvPr userDrawn="1"/>
        </p:nvSpPr>
        <p:spPr>
          <a:xfrm>
            <a:off x="-15240" y="8774632"/>
            <a:ext cx="5515959" cy="267938"/>
          </a:xfrm>
          <a:custGeom>
            <a:avLst/>
            <a:gdLst/>
            <a:ahLst/>
            <a:cxnLst/>
            <a:rect l="l" t="t" r="r" b="b"/>
            <a:pathLst>
              <a:path w="5503545" h="267334">
                <a:moveTo>
                  <a:pt x="0" y="0"/>
                </a:moveTo>
                <a:lnTo>
                  <a:pt x="0" y="136308"/>
                </a:lnTo>
                <a:lnTo>
                  <a:pt x="12840" y="134348"/>
                </a:lnTo>
                <a:lnTo>
                  <a:pt x="34658" y="105080"/>
                </a:lnTo>
                <a:lnTo>
                  <a:pt x="60137" y="79583"/>
                </a:lnTo>
                <a:lnTo>
                  <a:pt x="120663" y="41829"/>
                </a:lnTo>
                <a:lnTo>
                  <a:pt x="151055" y="31567"/>
                </a:lnTo>
                <a:lnTo>
                  <a:pt x="0" y="0"/>
                </a:lnTo>
                <a:close/>
              </a:path>
              <a:path w="5503545" h="267334">
                <a:moveTo>
                  <a:pt x="5503317" y="48788"/>
                </a:moveTo>
                <a:lnTo>
                  <a:pt x="5345829" y="73683"/>
                </a:lnTo>
                <a:lnTo>
                  <a:pt x="4981142" y="126299"/>
                </a:lnTo>
                <a:lnTo>
                  <a:pt x="4620353" y="171253"/>
                </a:lnTo>
                <a:lnTo>
                  <a:pt x="4314210" y="203683"/>
                </a:lnTo>
                <a:lnTo>
                  <a:pt x="4010933" y="230478"/>
                </a:lnTo>
                <a:lnTo>
                  <a:pt x="3710525" y="251635"/>
                </a:lnTo>
                <a:lnTo>
                  <a:pt x="3412986" y="267152"/>
                </a:lnTo>
                <a:lnTo>
                  <a:pt x="5069066" y="237371"/>
                </a:lnTo>
                <a:lnTo>
                  <a:pt x="5452847" y="154021"/>
                </a:lnTo>
                <a:lnTo>
                  <a:pt x="5453034" y="146504"/>
                </a:lnTo>
                <a:lnTo>
                  <a:pt x="5453090" y="144229"/>
                </a:lnTo>
                <a:lnTo>
                  <a:pt x="5454170" y="134425"/>
                </a:lnTo>
                <a:lnTo>
                  <a:pt x="5466180" y="97171"/>
                </a:lnTo>
                <a:lnTo>
                  <a:pt x="5488571" y="63986"/>
                </a:lnTo>
                <a:lnTo>
                  <a:pt x="5503317" y="48788"/>
                </a:lnTo>
                <a:close/>
              </a:path>
              <a:path w="5503545" h="267334">
                <a:moveTo>
                  <a:pt x="331839" y="66568"/>
                </a:moveTo>
                <a:lnTo>
                  <a:pt x="336948" y="70369"/>
                </a:lnTo>
                <a:lnTo>
                  <a:pt x="341985" y="74322"/>
                </a:lnTo>
                <a:lnTo>
                  <a:pt x="346943" y="78427"/>
                </a:lnTo>
                <a:lnTo>
                  <a:pt x="351816" y="82685"/>
                </a:lnTo>
                <a:lnTo>
                  <a:pt x="352551" y="82685"/>
                </a:lnTo>
                <a:lnTo>
                  <a:pt x="356693" y="75179"/>
                </a:lnTo>
                <a:lnTo>
                  <a:pt x="358763" y="71534"/>
                </a:lnTo>
                <a:lnTo>
                  <a:pt x="331839" y="66568"/>
                </a:lnTo>
                <a:close/>
              </a:path>
            </a:pathLst>
          </a:custGeom>
          <a:solidFill>
            <a:srgbClr val="CDD2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">
            <a:extLst>
              <a:ext uri="{FF2B5EF4-FFF2-40B4-BE49-F238E27FC236}">
                <a16:creationId xmlns:a16="http://schemas.microsoft.com/office/drawing/2014/main" id="{C5090B94-597E-52F9-CE7C-54D6C68A3FD1}"/>
              </a:ext>
            </a:extLst>
          </p:cNvPr>
          <p:cNvSpPr/>
          <p:nvPr userDrawn="1"/>
        </p:nvSpPr>
        <p:spPr>
          <a:xfrm>
            <a:off x="154178" y="7301336"/>
            <a:ext cx="1762280" cy="270484"/>
          </a:xfrm>
          <a:custGeom>
            <a:avLst/>
            <a:gdLst/>
            <a:ahLst/>
            <a:cxnLst/>
            <a:rect l="l" t="t" r="r" b="b"/>
            <a:pathLst>
              <a:path w="1758314" h="269875">
                <a:moveTo>
                  <a:pt x="12852" y="138785"/>
                </a:moveTo>
                <a:lnTo>
                  <a:pt x="11925" y="135496"/>
                </a:lnTo>
                <a:lnTo>
                  <a:pt x="6553" y="133197"/>
                </a:lnTo>
                <a:lnTo>
                  <a:pt x="3124" y="134620"/>
                </a:lnTo>
                <a:lnTo>
                  <a:pt x="1562" y="137541"/>
                </a:lnTo>
                <a:lnTo>
                  <a:pt x="0" y="140462"/>
                </a:lnTo>
                <a:lnTo>
                  <a:pt x="914" y="143751"/>
                </a:lnTo>
                <a:lnTo>
                  <a:pt x="6299" y="146062"/>
                </a:lnTo>
                <a:lnTo>
                  <a:pt x="9740" y="144614"/>
                </a:lnTo>
                <a:lnTo>
                  <a:pt x="12852" y="138785"/>
                </a:lnTo>
                <a:close/>
              </a:path>
              <a:path w="1758314" h="269875">
                <a:moveTo>
                  <a:pt x="189534" y="222173"/>
                </a:moveTo>
                <a:lnTo>
                  <a:pt x="189230" y="220941"/>
                </a:lnTo>
                <a:lnTo>
                  <a:pt x="188912" y="219722"/>
                </a:lnTo>
                <a:lnTo>
                  <a:pt x="187147" y="219062"/>
                </a:lnTo>
                <a:lnTo>
                  <a:pt x="185305" y="219481"/>
                </a:lnTo>
                <a:lnTo>
                  <a:pt x="183451" y="219900"/>
                </a:lnTo>
                <a:lnTo>
                  <a:pt x="182194" y="221246"/>
                </a:lnTo>
                <a:lnTo>
                  <a:pt x="182829" y="223697"/>
                </a:lnTo>
                <a:lnTo>
                  <a:pt x="184581" y="224345"/>
                </a:lnTo>
                <a:lnTo>
                  <a:pt x="188277" y="223507"/>
                </a:lnTo>
                <a:lnTo>
                  <a:pt x="189534" y="222173"/>
                </a:lnTo>
                <a:close/>
              </a:path>
              <a:path w="1758314" h="269875">
                <a:moveTo>
                  <a:pt x="493763" y="191604"/>
                </a:moveTo>
                <a:lnTo>
                  <a:pt x="493407" y="190334"/>
                </a:lnTo>
                <a:lnTo>
                  <a:pt x="492379" y="189877"/>
                </a:lnTo>
                <a:lnTo>
                  <a:pt x="491337" y="189445"/>
                </a:lnTo>
                <a:lnTo>
                  <a:pt x="490004" y="190004"/>
                </a:lnTo>
                <a:lnTo>
                  <a:pt x="489407" y="191122"/>
                </a:lnTo>
                <a:lnTo>
                  <a:pt x="488810" y="192252"/>
                </a:lnTo>
                <a:lnTo>
                  <a:pt x="489153" y="193522"/>
                </a:lnTo>
                <a:lnTo>
                  <a:pt x="491236" y="194411"/>
                </a:lnTo>
                <a:lnTo>
                  <a:pt x="492556" y="193865"/>
                </a:lnTo>
                <a:lnTo>
                  <a:pt x="493166" y="192735"/>
                </a:lnTo>
                <a:lnTo>
                  <a:pt x="493763" y="191604"/>
                </a:lnTo>
                <a:close/>
              </a:path>
              <a:path w="1758314" h="269875">
                <a:moveTo>
                  <a:pt x="494144" y="203504"/>
                </a:moveTo>
                <a:lnTo>
                  <a:pt x="493433" y="200964"/>
                </a:lnTo>
                <a:lnTo>
                  <a:pt x="491363" y="200063"/>
                </a:lnTo>
                <a:lnTo>
                  <a:pt x="489280" y="199186"/>
                </a:lnTo>
                <a:lnTo>
                  <a:pt x="486625" y="200291"/>
                </a:lnTo>
                <a:lnTo>
                  <a:pt x="485419" y="202539"/>
                </a:lnTo>
                <a:lnTo>
                  <a:pt x="484212" y="204800"/>
                </a:lnTo>
                <a:lnTo>
                  <a:pt x="484924" y="207340"/>
                </a:lnTo>
                <a:lnTo>
                  <a:pt x="489064" y="209118"/>
                </a:lnTo>
                <a:lnTo>
                  <a:pt x="491731" y="208000"/>
                </a:lnTo>
                <a:lnTo>
                  <a:pt x="494144" y="203504"/>
                </a:lnTo>
                <a:close/>
              </a:path>
              <a:path w="1758314" h="269875">
                <a:moveTo>
                  <a:pt x="513168" y="197497"/>
                </a:moveTo>
                <a:lnTo>
                  <a:pt x="512813" y="196227"/>
                </a:lnTo>
                <a:lnTo>
                  <a:pt x="510743" y="195326"/>
                </a:lnTo>
                <a:lnTo>
                  <a:pt x="509409" y="195884"/>
                </a:lnTo>
                <a:lnTo>
                  <a:pt x="508812" y="197015"/>
                </a:lnTo>
                <a:lnTo>
                  <a:pt x="508203" y="198145"/>
                </a:lnTo>
                <a:lnTo>
                  <a:pt x="508558" y="199415"/>
                </a:lnTo>
                <a:lnTo>
                  <a:pt x="509600" y="199872"/>
                </a:lnTo>
                <a:lnTo>
                  <a:pt x="510641" y="200304"/>
                </a:lnTo>
                <a:lnTo>
                  <a:pt x="511962" y="199745"/>
                </a:lnTo>
                <a:lnTo>
                  <a:pt x="512572" y="198628"/>
                </a:lnTo>
                <a:lnTo>
                  <a:pt x="513168" y="197497"/>
                </a:lnTo>
                <a:close/>
              </a:path>
              <a:path w="1758314" h="269875">
                <a:moveTo>
                  <a:pt x="613943" y="258419"/>
                </a:moveTo>
                <a:lnTo>
                  <a:pt x="612978" y="254622"/>
                </a:lnTo>
                <a:lnTo>
                  <a:pt x="610260" y="253619"/>
                </a:lnTo>
                <a:lnTo>
                  <a:pt x="607402" y="254266"/>
                </a:lnTo>
                <a:lnTo>
                  <a:pt x="604545" y="254914"/>
                </a:lnTo>
                <a:lnTo>
                  <a:pt x="602602" y="256984"/>
                </a:lnTo>
                <a:lnTo>
                  <a:pt x="603580" y="260781"/>
                </a:lnTo>
                <a:lnTo>
                  <a:pt x="606298" y="261785"/>
                </a:lnTo>
                <a:lnTo>
                  <a:pt x="612013" y="260489"/>
                </a:lnTo>
                <a:lnTo>
                  <a:pt x="613943" y="258419"/>
                </a:lnTo>
                <a:close/>
              </a:path>
              <a:path w="1758314" h="269875">
                <a:moveTo>
                  <a:pt x="623849" y="251701"/>
                </a:moveTo>
                <a:lnTo>
                  <a:pt x="623366" y="249796"/>
                </a:lnTo>
                <a:lnTo>
                  <a:pt x="622007" y="249301"/>
                </a:lnTo>
                <a:lnTo>
                  <a:pt x="620572" y="249618"/>
                </a:lnTo>
                <a:lnTo>
                  <a:pt x="619137" y="249948"/>
                </a:lnTo>
                <a:lnTo>
                  <a:pt x="618172" y="250977"/>
                </a:lnTo>
                <a:lnTo>
                  <a:pt x="618426" y="251929"/>
                </a:lnTo>
                <a:lnTo>
                  <a:pt x="618655" y="252869"/>
                </a:lnTo>
                <a:lnTo>
                  <a:pt x="620014" y="253390"/>
                </a:lnTo>
                <a:lnTo>
                  <a:pt x="622884" y="252730"/>
                </a:lnTo>
                <a:lnTo>
                  <a:pt x="623849" y="251701"/>
                </a:lnTo>
                <a:close/>
              </a:path>
              <a:path w="1758314" h="269875">
                <a:moveTo>
                  <a:pt x="630618" y="267919"/>
                </a:moveTo>
                <a:lnTo>
                  <a:pt x="630135" y="266014"/>
                </a:lnTo>
                <a:lnTo>
                  <a:pt x="628777" y="265518"/>
                </a:lnTo>
                <a:lnTo>
                  <a:pt x="627341" y="265836"/>
                </a:lnTo>
                <a:lnTo>
                  <a:pt x="625906" y="266166"/>
                </a:lnTo>
                <a:lnTo>
                  <a:pt x="624954" y="267195"/>
                </a:lnTo>
                <a:lnTo>
                  <a:pt x="625424" y="269087"/>
                </a:lnTo>
                <a:lnTo>
                  <a:pt x="626783" y="269595"/>
                </a:lnTo>
                <a:lnTo>
                  <a:pt x="628218" y="269278"/>
                </a:lnTo>
                <a:lnTo>
                  <a:pt x="629653" y="268947"/>
                </a:lnTo>
                <a:lnTo>
                  <a:pt x="630618" y="267919"/>
                </a:lnTo>
                <a:close/>
              </a:path>
              <a:path w="1758314" h="269875">
                <a:moveTo>
                  <a:pt x="666064" y="189458"/>
                </a:moveTo>
                <a:lnTo>
                  <a:pt x="663968" y="182079"/>
                </a:lnTo>
                <a:lnTo>
                  <a:pt x="656513" y="180390"/>
                </a:lnTo>
                <a:lnTo>
                  <a:pt x="648373" y="182003"/>
                </a:lnTo>
                <a:lnTo>
                  <a:pt x="640232" y="183603"/>
                </a:lnTo>
                <a:lnTo>
                  <a:pt x="634492" y="187896"/>
                </a:lnTo>
                <a:lnTo>
                  <a:pt x="636600" y="195275"/>
                </a:lnTo>
                <a:lnTo>
                  <a:pt x="644055" y="196964"/>
                </a:lnTo>
                <a:lnTo>
                  <a:pt x="660323" y="193751"/>
                </a:lnTo>
                <a:lnTo>
                  <a:pt x="666064" y="189458"/>
                </a:lnTo>
                <a:close/>
              </a:path>
              <a:path w="1758314" h="269875">
                <a:moveTo>
                  <a:pt x="730262" y="205181"/>
                </a:moveTo>
                <a:lnTo>
                  <a:pt x="729284" y="201383"/>
                </a:lnTo>
                <a:lnTo>
                  <a:pt x="726567" y="200367"/>
                </a:lnTo>
                <a:lnTo>
                  <a:pt x="723709" y="201028"/>
                </a:lnTo>
                <a:lnTo>
                  <a:pt x="720852" y="201688"/>
                </a:lnTo>
                <a:lnTo>
                  <a:pt x="718921" y="203746"/>
                </a:lnTo>
                <a:lnTo>
                  <a:pt x="719899" y="207543"/>
                </a:lnTo>
                <a:lnTo>
                  <a:pt x="722604" y="208546"/>
                </a:lnTo>
                <a:lnTo>
                  <a:pt x="728332" y="207251"/>
                </a:lnTo>
                <a:lnTo>
                  <a:pt x="730262" y="205181"/>
                </a:lnTo>
                <a:close/>
              </a:path>
              <a:path w="1758314" h="269875">
                <a:moveTo>
                  <a:pt x="746950" y="214668"/>
                </a:moveTo>
                <a:lnTo>
                  <a:pt x="746696" y="213715"/>
                </a:lnTo>
                <a:lnTo>
                  <a:pt x="746455" y="212763"/>
                </a:lnTo>
                <a:lnTo>
                  <a:pt x="745109" y="212255"/>
                </a:lnTo>
                <a:lnTo>
                  <a:pt x="743673" y="212585"/>
                </a:lnTo>
                <a:lnTo>
                  <a:pt x="742238" y="212902"/>
                </a:lnTo>
                <a:lnTo>
                  <a:pt x="741273" y="213944"/>
                </a:lnTo>
                <a:lnTo>
                  <a:pt x="741756" y="215836"/>
                </a:lnTo>
                <a:lnTo>
                  <a:pt x="743115" y="216344"/>
                </a:lnTo>
                <a:lnTo>
                  <a:pt x="744550" y="216027"/>
                </a:lnTo>
                <a:lnTo>
                  <a:pt x="745985" y="215696"/>
                </a:lnTo>
                <a:lnTo>
                  <a:pt x="746950" y="214668"/>
                </a:lnTo>
                <a:close/>
              </a:path>
              <a:path w="1758314" h="269875">
                <a:moveTo>
                  <a:pt x="800569" y="217919"/>
                </a:moveTo>
                <a:lnTo>
                  <a:pt x="798449" y="210553"/>
                </a:lnTo>
                <a:lnTo>
                  <a:pt x="791006" y="208864"/>
                </a:lnTo>
                <a:lnTo>
                  <a:pt x="782866" y="210464"/>
                </a:lnTo>
                <a:lnTo>
                  <a:pt x="774725" y="212064"/>
                </a:lnTo>
                <a:lnTo>
                  <a:pt x="768985" y="216357"/>
                </a:lnTo>
                <a:lnTo>
                  <a:pt x="771093" y="223723"/>
                </a:lnTo>
                <a:lnTo>
                  <a:pt x="778548" y="225425"/>
                </a:lnTo>
                <a:lnTo>
                  <a:pt x="794829" y="222211"/>
                </a:lnTo>
                <a:lnTo>
                  <a:pt x="800569" y="217919"/>
                </a:lnTo>
                <a:close/>
              </a:path>
              <a:path w="1758314" h="269875">
                <a:moveTo>
                  <a:pt x="805218" y="36969"/>
                </a:moveTo>
                <a:lnTo>
                  <a:pt x="804367" y="33655"/>
                </a:lnTo>
                <a:lnTo>
                  <a:pt x="802017" y="32778"/>
                </a:lnTo>
                <a:lnTo>
                  <a:pt x="799515" y="33350"/>
                </a:lnTo>
                <a:lnTo>
                  <a:pt x="797026" y="33921"/>
                </a:lnTo>
                <a:lnTo>
                  <a:pt x="795350" y="35712"/>
                </a:lnTo>
                <a:lnTo>
                  <a:pt x="796201" y="39014"/>
                </a:lnTo>
                <a:lnTo>
                  <a:pt x="798550" y="39903"/>
                </a:lnTo>
                <a:lnTo>
                  <a:pt x="803541" y="38760"/>
                </a:lnTo>
                <a:lnTo>
                  <a:pt x="805218" y="36969"/>
                </a:lnTo>
                <a:close/>
              </a:path>
              <a:path w="1758314" h="269875">
                <a:moveTo>
                  <a:pt x="819746" y="45212"/>
                </a:moveTo>
                <a:lnTo>
                  <a:pt x="819531" y="44386"/>
                </a:lnTo>
                <a:lnTo>
                  <a:pt x="819327" y="43561"/>
                </a:lnTo>
                <a:lnTo>
                  <a:pt x="818134" y="43116"/>
                </a:lnTo>
                <a:lnTo>
                  <a:pt x="816889" y="43408"/>
                </a:lnTo>
                <a:lnTo>
                  <a:pt x="815644" y="43688"/>
                </a:lnTo>
                <a:lnTo>
                  <a:pt x="814806" y="44589"/>
                </a:lnTo>
                <a:lnTo>
                  <a:pt x="815238" y="46240"/>
                </a:lnTo>
                <a:lnTo>
                  <a:pt x="816406" y="46685"/>
                </a:lnTo>
                <a:lnTo>
                  <a:pt x="817651" y="46380"/>
                </a:lnTo>
                <a:lnTo>
                  <a:pt x="818908" y="46113"/>
                </a:lnTo>
                <a:lnTo>
                  <a:pt x="819746" y="45212"/>
                </a:lnTo>
                <a:close/>
              </a:path>
              <a:path w="1758314" h="269875">
                <a:moveTo>
                  <a:pt x="968082" y="166535"/>
                </a:moveTo>
                <a:lnTo>
                  <a:pt x="966838" y="161620"/>
                </a:lnTo>
                <a:lnTo>
                  <a:pt x="963320" y="160312"/>
                </a:lnTo>
                <a:lnTo>
                  <a:pt x="959612" y="161150"/>
                </a:lnTo>
                <a:lnTo>
                  <a:pt x="955903" y="162001"/>
                </a:lnTo>
                <a:lnTo>
                  <a:pt x="953414" y="164668"/>
                </a:lnTo>
                <a:lnTo>
                  <a:pt x="954671" y="169583"/>
                </a:lnTo>
                <a:lnTo>
                  <a:pt x="958176" y="170891"/>
                </a:lnTo>
                <a:lnTo>
                  <a:pt x="965581" y="169214"/>
                </a:lnTo>
                <a:lnTo>
                  <a:pt x="968082" y="166535"/>
                </a:lnTo>
                <a:close/>
              </a:path>
              <a:path w="1758314" h="269875">
                <a:moveTo>
                  <a:pt x="976858" y="187515"/>
                </a:moveTo>
                <a:lnTo>
                  <a:pt x="975614" y="182613"/>
                </a:lnTo>
                <a:lnTo>
                  <a:pt x="972096" y="181292"/>
                </a:lnTo>
                <a:lnTo>
                  <a:pt x="968387" y="182143"/>
                </a:lnTo>
                <a:lnTo>
                  <a:pt x="964679" y="182994"/>
                </a:lnTo>
                <a:lnTo>
                  <a:pt x="962190" y="185661"/>
                </a:lnTo>
                <a:lnTo>
                  <a:pt x="963447" y="190576"/>
                </a:lnTo>
                <a:lnTo>
                  <a:pt x="966952" y="191871"/>
                </a:lnTo>
                <a:lnTo>
                  <a:pt x="974356" y="190195"/>
                </a:lnTo>
                <a:lnTo>
                  <a:pt x="976858" y="187515"/>
                </a:lnTo>
                <a:close/>
              </a:path>
              <a:path w="1758314" h="269875">
                <a:moveTo>
                  <a:pt x="989685" y="178816"/>
                </a:moveTo>
                <a:lnTo>
                  <a:pt x="989050" y="176352"/>
                </a:lnTo>
                <a:lnTo>
                  <a:pt x="987298" y="175691"/>
                </a:lnTo>
                <a:lnTo>
                  <a:pt x="985443" y="176123"/>
                </a:lnTo>
                <a:lnTo>
                  <a:pt x="983589" y="176542"/>
                </a:lnTo>
                <a:lnTo>
                  <a:pt x="982345" y="177888"/>
                </a:lnTo>
                <a:lnTo>
                  <a:pt x="982967" y="180340"/>
                </a:lnTo>
                <a:lnTo>
                  <a:pt x="984732" y="180987"/>
                </a:lnTo>
                <a:lnTo>
                  <a:pt x="988441" y="180149"/>
                </a:lnTo>
                <a:lnTo>
                  <a:pt x="989685" y="178816"/>
                </a:lnTo>
                <a:close/>
              </a:path>
              <a:path w="1758314" h="269875">
                <a:moveTo>
                  <a:pt x="992339" y="119176"/>
                </a:moveTo>
                <a:lnTo>
                  <a:pt x="978166" y="106972"/>
                </a:lnTo>
                <a:lnTo>
                  <a:pt x="965009" y="103847"/>
                </a:lnTo>
                <a:lnTo>
                  <a:pt x="977722" y="100672"/>
                </a:lnTo>
                <a:lnTo>
                  <a:pt x="990447" y="85623"/>
                </a:lnTo>
                <a:lnTo>
                  <a:pt x="983996" y="72136"/>
                </a:lnTo>
                <a:lnTo>
                  <a:pt x="965466" y="67691"/>
                </a:lnTo>
                <a:lnTo>
                  <a:pt x="942619" y="79375"/>
                </a:lnTo>
                <a:lnTo>
                  <a:pt x="932484" y="66852"/>
                </a:lnTo>
                <a:lnTo>
                  <a:pt x="912571" y="66929"/>
                </a:lnTo>
                <a:lnTo>
                  <a:pt x="895819" y="78193"/>
                </a:lnTo>
                <a:lnTo>
                  <a:pt x="894194" y="98069"/>
                </a:lnTo>
                <a:lnTo>
                  <a:pt x="896137" y="99441"/>
                </a:lnTo>
                <a:lnTo>
                  <a:pt x="891844" y="100025"/>
                </a:lnTo>
                <a:lnTo>
                  <a:pt x="872655" y="109956"/>
                </a:lnTo>
                <a:lnTo>
                  <a:pt x="864196" y="126961"/>
                </a:lnTo>
                <a:lnTo>
                  <a:pt x="870343" y="138874"/>
                </a:lnTo>
                <a:lnTo>
                  <a:pt x="894969" y="133527"/>
                </a:lnTo>
                <a:lnTo>
                  <a:pt x="900861" y="129959"/>
                </a:lnTo>
                <a:lnTo>
                  <a:pt x="896874" y="136639"/>
                </a:lnTo>
                <a:lnTo>
                  <a:pt x="901534" y="153593"/>
                </a:lnTo>
                <a:lnTo>
                  <a:pt x="917600" y="160959"/>
                </a:lnTo>
                <a:lnTo>
                  <a:pt x="935062" y="156451"/>
                </a:lnTo>
                <a:lnTo>
                  <a:pt x="943914" y="137782"/>
                </a:lnTo>
                <a:lnTo>
                  <a:pt x="943698" y="132842"/>
                </a:lnTo>
                <a:lnTo>
                  <a:pt x="947724" y="136004"/>
                </a:lnTo>
                <a:lnTo>
                  <a:pt x="972642" y="143002"/>
                </a:lnTo>
                <a:lnTo>
                  <a:pt x="988999" y="134289"/>
                </a:lnTo>
                <a:lnTo>
                  <a:pt x="992339" y="119176"/>
                </a:lnTo>
                <a:close/>
              </a:path>
              <a:path w="1758314" h="269875">
                <a:moveTo>
                  <a:pt x="998448" y="199783"/>
                </a:moveTo>
                <a:lnTo>
                  <a:pt x="997826" y="197345"/>
                </a:lnTo>
                <a:lnTo>
                  <a:pt x="996073" y="196684"/>
                </a:lnTo>
                <a:lnTo>
                  <a:pt x="994219" y="197104"/>
                </a:lnTo>
                <a:lnTo>
                  <a:pt x="992365" y="197535"/>
                </a:lnTo>
                <a:lnTo>
                  <a:pt x="991120" y="198869"/>
                </a:lnTo>
                <a:lnTo>
                  <a:pt x="991438" y="200088"/>
                </a:lnTo>
                <a:lnTo>
                  <a:pt x="991743" y="201320"/>
                </a:lnTo>
                <a:lnTo>
                  <a:pt x="993508" y="201980"/>
                </a:lnTo>
                <a:lnTo>
                  <a:pt x="997216" y="201129"/>
                </a:lnTo>
                <a:lnTo>
                  <a:pt x="998448" y="199783"/>
                </a:lnTo>
                <a:close/>
              </a:path>
              <a:path w="1758314" h="269875">
                <a:moveTo>
                  <a:pt x="1044371" y="98247"/>
                </a:moveTo>
                <a:lnTo>
                  <a:pt x="1041628" y="88696"/>
                </a:lnTo>
                <a:lnTo>
                  <a:pt x="1031989" y="86499"/>
                </a:lnTo>
                <a:lnTo>
                  <a:pt x="1021448" y="88582"/>
                </a:lnTo>
                <a:lnTo>
                  <a:pt x="1010907" y="90665"/>
                </a:lnTo>
                <a:lnTo>
                  <a:pt x="1003477" y="96215"/>
                </a:lnTo>
                <a:lnTo>
                  <a:pt x="1006195" y="105752"/>
                </a:lnTo>
                <a:lnTo>
                  <a:pt x="1015860" y="107950"/>
                </a:lnTo>
                <a:lnTo>
                  <a:pt x="1036929" y="103784"/>
                </a:lnTo>
                <a:lnTo>
                  <a:pt x="1044371" y="98247"/>
                </a:lnTo>
                <a:close/>
              </a:path>
              <a:path w="1758314" h="269875">
                <a:moveTo>
                  <a:pt x="1100010" y="180098"/>
                </a:moveTo>
                <a:lnTo>
                  <a:pt x="1092708" y="173799"/>
                </a:lnTo>
                <a:lnTo>
                  <a:pt x="1085938" y="172199"/>
                </a:lnTo>
                <a:lnTo>
                  <a:pt x="1092479" y="170548"/>
                </a:lnTo>
                <a:lnTo>
                  <a:pt x="1099045" y="162788"/>
                </a:lnTo>
                <a:lnTo>
                  <a:pt x="1095717" y="155841"/>
                </a:lnTo>
                <a:lnTo>
                  <a:pt x="1086154" y="153543"/>
                </a:lnTo>
                <a:lnTo>
                  <a:pt x="1074369" y="159562"/>
                </a:lnTo>
                <a:lnTo>
                  <a:pt x="1069149" y="153111"/>
                </a:lnTo>
                <a:lnTo>
                  <a:pt x="1058875" y="153149"/>
                </a:lnTo>
                <a:lnTo>
                  <a:pt x="1050239" y="158965"/>
                </a:lnTo>
                <a:lnTo>
                  <a:pt x="1049401" y="169214"/>
                </a:lnTo>
                <a:lnTo>
                  <a:pt x="1049985" y="169773"/>
                </a:lnTo>
                <a:lnTo>
                  <a:pt x="1048194" y="170230"/>
                </a:lnTo>
                <a:lnTo>
                  <a:pt x="1038288" y="175336"/>
                </a:lnTo>
                <a:lnTo>
                  <a:pt x="1033932" y="184111"/>
                </a:lnTo>
                <a:lnTo>
                  <a:pt x="1037107" y="190246"/>
                </a:lnTo>
                <a:lnTo>
                  <a:pt x="1049807" y="187490"/>
                </a:lnTo>
                <a:lnTo>
                  <a:pt x="1052055" y="186169"/>
                </a:lnTo>
                <a:lnTo>
                  <a:pt x="1050785" y="189090"/>
                </a:lnTo>
                <a:lnTo>
                  <a:pt x="1053185" y="197840"/>
                </a:lnTo>
                <a:lnTo>
                  <a:pt x="1061466" y="201637"/>
                </a:lnTo>
                <a:lnTo>
                  <a:pt x="1070470" y="199313"/>
                </a:lnTo>
                <a:lnTo>
                  <a:pt x="1075042" y="189687"/>
                </a:lnTo>
                <a:lnTo>
                  <a:pt x="1075156" y="187528"/>
                </a:lnTo>
                <a:lnTo>
                  <a:pt x="1077010" y="188772"/>
                </a:lnTo>
                <a:lnTo>
                  <a:pt x="1089850" y="192379"/>
                </a:lnTo>
                <a:lnTo>
                  <a:pt x="1098296" y="187896"/>
                </a:lnTo>
                <a:lnTo>
                  <a:pt x="1100010" y="180098"/>
                </a:lnTo>
                <a:close/>
              </a:path>
              <a:path w="1758314" h="269875">
                <a:moveTo>
                  <a:pt x="1127455" y="118592"/>
                </a:moveTo>
                <a:lnTo>
                  <a:pt x="1126210" y="113677"/>
                </a:lnTo>
                <a:lnTo>
                  <a:pt x="1122692" y="112369"/>
                </a:lnTo>
                <a:lnTo>
                  <a:pt x="1118984" y="113207"/>
                </a:lnTo>
                <a:lnTo>
                  <a:pt x="1115275" y="114058"/>
                </a:lnTo>
                <a:lnTo>
                  <a:pt x="1112786" y="116725"/>
                </a:lnTo>
                <a:lnTo>
                  <a:pt x="1114044" y="121640"/>
                </a:lnTo>
                <a:lnTo>
                  <a:pt x="1117549" y="122948"/>
                </a:lnTo>
                <a:lnTo>
                  <a:pt x="1124953" y="121259"/>
                </a:lnTo>
                <a:lnTo>
                  <a:pt x="1127455" y="118592"/>
                </a:lnTo>
                <a:close/>
              </a:path>
              <a:path w="1758314" h="269875">
                <a:moveTo>
                  <a:pt x="1149045" y="130860"/>
                </a:moveTo>
                <a:lnTo>
                  <a:pt x="1148740" y="129628"/>
                </a:lnTo>
                <a:lnTo>
                  <a:pt x="1148422" y="128409"/>
                </a:lnTo>
                <a:lnTo>
                  <a:pt x="1146670" y="127749"/>
                </a:lnTo>
                <a:lnTo>
                  <a:pt x="1144816" y="128181"/>
                </a:lnTo>
                <a:lnTo>
                  <a:pt x="1142974" y="128600"/>
                </a:lnTo>
                <a:lnTo>
                  <a:pt x="1141717" y="129946"/>
                </a:lnTo>
                <a:lnTo>
                  <a:pt x="1142034" y="131165"/>
                </a:lnTo>
                <a:lnTo>
                  <a:pt x="1142339" y="132397"/>
                </a:lnTo>
                <a:lnTo>
                  <a:pt x="1144104" y="133045"/>
                </a:lnTo>
                <a:lnTo>
                  <a:pt x="1147813" y="132207"/>
                </a:lnTo>
                <a:lnTo>
                  <a:pt x="1149045" y="130860"/>
                </a:lnTo>
                <a:close/>
              </a:path>
              <a:path w="1758314" h="269875">
                <a:moveTo>
                  <a:pt x="1671726" y="65163"/>
                </a:moveTo>
                <a:lnTo>
                  <a:pt x="1671116" y="61950"/>
                </a:lnTo>
                <a:lnTo>
                  <a:pt x="1669453" y="61087"/>
                </a:lnTo>
                <a:lnTo>
                  <a:pt x="1667675" y="61645"/>
                </a:lnTo>
                <a:lnTo>
                  <a:pt x="1665909" y="62204"/>
                </a:lnTo>
                <a:lnTo>
                  <a:pt x="1664716" y="63944"/>
                </a:lnTo>
                <a:lnTo>
                  <a:pt x="1665312" y="67157"/>
                </a:lnTo>
                <a:lnTo>
                  <a:pt x="1666989" y="68008"/>
                </a:lnTo>
                <a:lnTo>
                  <a:pt x="1670532" y="66903"/>
                </a:lnTo>
                <a:lnTo>
                  <a:pt x="1671726" y="65163"/>
                </a:lnTo>
                <a:close/>
              </a:path>
              <a:path w="1758314" h="269875">
                <a:moveTo>
                  <a:pt x="1682051" y="73190"/>
                </a:moveTo>
                <a:lnTo>
                  <a:pt x="1681746" y="71589"/>
                </a:lnTo>
                <a:lnTo>
                  <a:pt x="1680908" y="71158"/>
                </a:lnTo>
                <a:lnTo>
                  <a:pt x="1680019" y="71437"/>
                </a:lnTo>
                <a:lnTo>
                  <a:pt x="1679130" y="71704"/>
                </a:lnTo>
                <a:lnTo>
                  <a:pt x="1678546" y="72580"/>
                </a:lnTo>
                <a:lnTo>
                  <a:pt x="1678698" y="73393"/>
                </a:lnTo>
                <a:lnTo>
                  <a:pt x="1678838" y="74180"/>
                </a:lnTo>
                <a:lnTo>
                  <a:pt x="1679676" y="74612"/>
                </a:lnTo>
                <a:lnTo>
                  <a:pt x="1680565" y="74333"/>
                </a:lnTo>
                <a:lnTo>
                  <a:pt x="1681454" y="74066"/>
                </a:lnTo>
                <a:lnTo>
                  <a:pt x="1682051" y="73190"/>
                </a:lnTo>
                <a:close/>
              </a:path>
              <a:path w="1758314" h="269875">
                <a:moveTo>
                  <a:pt x="1683321" y="34201"/>
                </a:moveTo>
                <a:lnTo>
                  <a:pt x="1676539" y="26212"/>
                </a:lnTo>
                <a:lnTo>
                  <a:pt x="1671510" y="23888"/>
                </a:lnTo>
                <a:lnTo>
                  <a:pt x="1676336" y="22110"/>
                </a:lnTo>
                <a:lnTo>
                  <a:pt x="1682419" y="12268"/>
                </a:lnTo>
                <a:lnTo>
                  <a:pt x="1679333" y="3454"/>
                </a:lnTo>
                <a:lnTo>
                  <a:pt x="1670481" y="546"/>
                </a:lnTo>
                <a:lnTo>
                  <a:pt x="1659559" y="8178"/>
                </a:lnTo>
                <a:lnTo>
                  <a:pt x="1654721" y="0"/>
                </a:lnTo>
                <a:lnTo>
                  <a:pt x="1645196" y="38"/>
                </a:lnTo>
                <a:lnTo>
                  <a:pt x="1637195" y="7404"/>
                </a:lnTo>
                <a:lnTo>
                  <a:pt x="1636420" y="20408"/>
                </a:lnTo>
                <a:lnTo>
                  <a:pt x="1636953" y="21120"/>
                </a:lnTo>
                <a:lnTo>
                  <a:pt x="1635302" y="21691"/>
                </a:lnTo>
                <a:lnTo>
                  <a:pt x="1626133" y="28181"/>
                </a:lnTo>
                <a:lnTo>
                  <a:pt x="1622082" y="39293"/>
                </a:lnTo>
                <a:lnTo>
                  <a:pt x="1625028" y="47091"/>
                </a:lnTo>
                <a:lnTo>
                  <a:pt x="1636801" y="43586"/>
                </a:lnTo>
                <a:lnTo>
                  <a:pt x="1639531" y="41389"/>
                </a:lnTo>
                <a:lnTo>
                  <a:pt x="1637703" y="45605"/>
                </a:lnTo>
                <a:lnTo>
                  <a:pt x="1639925" y="56705"/>
                </a:lnTo>
                <a:lnTo>
                  <a:pt x="1647609" y="61531"/>
                </a:lnTo>
                <a:lnTo>
                  <a:pt x="1655940" y="58585"/>
                </a:lnTo>
                <a:lnTo>
                  <a:pt x="1660182" y="46367"/>
                </a:lnTo>
                <a:lnTo>
                  <a:pt x="1660283" y="43637"/>
                </a:lnTo>
                <a:lnTo>
                  <a:pt x="1661998" y="45199"/>
                </a:lnTo>
                <a:lnTo>
                  <a:pt x="1673898" y="49784"/>
                </a:lnTo>
                <a:lnTo>
                  <a:pt x="1681721" y="44094"/>
                </a:lnTo>
                <a:lnTo>
                  <a:pt x="1683321" y="34201"/>
                </a:lnTo>
                <a:close/>
              </a:path>
              <a:path w="1758314" h="269875">
                <a:moveTo>
                  <a:pt x="1708175" y="20523"/>
                </a:moveTo>
                <a:lnTo>
                  <a:pt x="1706880" y="14274"/>
                </a:lnTo>
                <a:lnTo>
                  <a:pt x="1702257" y="12839"/>
                </a:lnTo>
                <a:lnTo>
                  <a:pt x="1697228" y="14198"/>
                </a:lnTo>
                <a:lnTo>
                  <a:pt x="1692198" y="15557"/>
                </a:lnTo>
                <a:lnTo>
                  <a:pt x="1688642" y="19189"/>
                </a:lnTo>
                <a:lnTo>
                  <a:pt x="1689938" y="25438"/>
                </a:lnTo>
                <a:lnTo>
                  <a:pt x="1694561" y="26860"/>
                </a:lnTo>
                <a:lnTo>
                  <a:pt x="1704619" y="24142"/>
                </a:lnTo>
                <a:lnTo>
                  <a:pt x="1708175" y="20523"/>
                </a:lnTo>
                <a:close/>
              </a:path>
              <a:path w="1758314" h="269875">
                <a:moveTo>
                  <a:pt x="1734756" y="74041"/>
                </a:moveTo>
                <a:lnTo>
                  <a:pt x="1731264" y="69926"/>
                </a:lnTo>
                <a:lnTo>
                  <a:pt x="1728660" y="68719"/>
                </a:lnTo>
                <a:lnTo>
                  <a:pt x="1731162" y="67792"/>
                </a:lnTo>
                <a:lnTo>
                  <a:pt x="1734299" y="62712"/>
                </a:lnTo>
                <a:lnTo>
                  <a:pt x="1732711" y="58178"/>
                </a:lnTo>
                <a:lnTo>
                  <a:pt x="1728139" y="56667"/>
                </a:lnTo>
                <a:lnTo>
                  <a:pt x="1722513" y="60617"/>
                </a:lnTo>
                <a:lnTo>
                  <a:pt x="1720024" y="56388"/>
                </a:lnTo>
                <a:lnTo>
                  <a:pt x="1715109" y="56413"/>
                </a:lnTo>
                <a:lnTo>
                  <a:pt x="1710982" y="60210"/>
                </a:lnTo>
                <a:lnTo>
                  <a:pt x="1710575" y="66916"/>
                </a:lnTo>
                <a:lnTo>
                  <a:pt x="1710842" y="67284"/>
                </a:lnTo>
                <a:lnTo>
                  <a:pt x="1710004" y="67576"/>
                </a:lnTo>
                <a:lnTo>
                  <a:pt x="1705267" y="70916"/>
                </a:lnTo>
                <a:lnTo>
                  <a:pt x="1703184" y="76657"/>
                </a:lnTo>
                <a:lnTo>
                  <a:pt x="1704708" y="80670"/>
                </a:lnTo>
                <a:lnTo>
                  <a:pt x="1710778" y="78879"/>
                </a:lnTo>
                <a:lnTo>
                  <a:pt x="1711833" y="78028"/>
                </a:lnTo>
                <a:lnTo>
                  <a:pt x="1711236" y="79921"/>
                </a:lnTo>
                <a:lnTo>
                  <a:pt x="1712391" y="85636"/>
                </a:lnTo>
                <a:lnTo>
                  <a:pt x="1716341" y="88125"/>
                </a:lnTo>
                <a:lnTo>
                  <a:pt x="1720646" y="86601"/>
                </a:lnTo>
                <a:lnTo>
                  <a:pt x="1722831" y="80314"/>
                </a:lnTo>
                <a:lnTo>
                  <a:pt x="1722882" y="78905"/>
                </a:lnTo>
                <a:lnTo>
                  <a:pt x="1723771" y="79705"/>
                </a:lnTo>
                <a:lnTo>
                  <a:pt x="1729905" y="82067"/>
                </a:lnTo>
                <a:lnTo>
                  <a:pt x="1733943" y="79133"/>
                </a:lnTo>
                <a:lnTo>
                  <a:pt x="1734756" y="74041"/>
                </a:lnTo>
                <a:close/>
              </a:path>
              <a:path w="1758314" h="269875">
                <a:moveTo>
                  <a:pt x="1747875" y="33820"/>
                </a:moveTo>
                <a:lnTo>
                  <a:pt x="1747596" y="32219"/>
                </a:lnTo>
                <a:lnTo>
                  <a:pt x="1747278" y="30607"/>
                </a:lnTo>
                <a:lnTo>
                  <a:pt x="1745602" y="29756"/>
                </a:lnTo>
                <a:lnTo>
                  <a:pt x="1743837" y="30302"/>
                </a:lnTo>
                <a:lnTo>
                  <a:pt x="1742071" y="30861"/>
                </a:lnTo>
                <a:lnTo>
                  <a:pt x="1740877" y="32600"/>
                </a:lnTo>
                <a:lnTo>
                  <a:pt x="1741462" y="35814"/>
                </a:lnTo>
                <a:lnTo>
                  <a:pt x="1743151" y="36664"/>
                </a:lnTo>
                <a:lnTo>
                  <a:pt x="1746694" y="35572"/>
                </a:lnTo>
                <a:lnTo>
                  <a:pt x="1747875" y="33820"/>
                </a:lnTo>
                <a:close/>
              </a:path>
              <a:path w="1758314" h="269875">
                <a:moveTo>
                  <a:pt x="1758188" y="41846"/>
                </a:moveTo>
                <a:lnTo>
                  <a:pt x="1758035" y="41046"/>
                </a:lnTo>
                <a:lnTo>
                  <a:pt x="1757895" y="40246"/>
                </a:lnTo>
                <a:lnTo>
                  <a:pt x="1757057" y="39814"/>
                </a:lnTo>
                <a:lnTo>
                  <a:pt x="1756168" y="40093"/>
                </a:lnTo>
                <a:lnTo>
                  <a:pt x="1755279" y="40373"/>
                </a:lnTo>
                <a:lnTo>
                  <a:pt x="1754682" y="41236"/>
                </a:lnTo>
                <a:lnTo>
                  <a:pt x="1754847" y="42049"/>
                </a:lnTo>
                <a:lnTo>
                  <a:pt x="1754987" y="42849"/>
                </a:lnTo>
                <a:lnTo>
                  <a:pt x="1755825" y="43281"/>
                </a:lnTo>
                <a:lnTo>
                  <a:pt x="1756702" y="43002"/>
                </a:lnTo>
                <a:lnTo>
                  <a:pt x="1757603" y="42722"/>
                </a:lnTo>
                <a:lnTo>
                  <a:pt x="1758188" y="41846"/>
                </a:lnTo>
                <a:close/>
              </a:path>
            </a:pathLst>
          </a:custGeom>
          <a:solidFill>
            <a:srgbClr val="FAEF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8">
            <a:extLst>
              <a:ext uri="{FF2B5EF4-FFF2-40B4-BE49-F238E27FC236}">
                <a16:creationId xmlns:a16="http://schemas.microsoft.com/office/drawing/2014/main" id="{F9477767-C002-039F-8F4E-48B9E15E0574}"/>
              </a:ext>
            </a:extLst>
          </p:cNvPr>
          <p:cNvSpPr/>
          <p:nvPr userDrawn="1"/>
        </p:nvSpPr>
        <p:spPr>
          <a:xfrm>
            <a:off x="1558325" y="7258949"/>
            <a:ext cx="286395" cy="175655"/>
          </a:xfrm>
          <a:custGeom>
            <a:avLst/>
            <a:gdLst/>
            <a:ahLst/>
            <a:cxnLst/>
            <a:rect l="l" t="t" r="r" b="b"/>
            <a:pathLst>
              <a:path w="285750" h="175259">
                <a:moveTo>
                  <a:pt x="31788" y="61010"/>
                </a:moveTo>
                <a:lnTo>
                  <a:pt x="28270" y="56857"/>
                </a:lnTo>
                <a:lnTo>
                  <a:pt x="25641" y="55638"/>
                </a:lnTo>
                <a:lnTo>
                  <a:pt x="28168" y="54711"/>
                </a:lnTo>
                <a:lnTo>
                  <a:pt x="31330" y="49606"/>
                </a:lnTo>
                <a:lnTo>
                  <a:pt x="29730" y="45034"/>
                </a:lnTo>
                <a:lnTo>
                  <a:pt x="25133" y="43522"/>
                </a:lnTo>
                <a:lnTo>
                  <a:pt x="19443" y="47485"/>
                </a:lnTo>
                <a:lnTo>
                  <a:pt x="16941" y="43243"/>
                </a:lnTo>
                <a:lnTo>
                  <a:pt x="12001" y="43256"/>
                </a:lnTo>
                <a:lnTo>
                  <a:pt x="7835" y="47091"/>
                </a:lnTo>
                <a:lnTo>
                  <a:pt x="7442" y="53835"/>
                </a:lnTo>
                <a:lnTo>
                  <a:pt x="7721" y="54203"/>
                </a:lnTo>
                <a:lnTo>
                  <a:pt x="6858" y="54508"/>
                </a:lnTo>
                <a:lnTo>
                  <a:pt x="2095" y="57873"/>
                </a:lnTo>
                <a:lnTo>
                  <a:pt x="0" y="63652"/>
                </a:lnTo>
                <a:lnTo>
                  <a:pt x="1524" y="67691"/>
                </a:lnTo>
                <a:lnTo>
                  <a:pt x="7632" y="65874"/>
                </a:lnTo>
                <a:lnTo>
                  <a:pt x="8712" y="65024"/>
                </a:lnTo>
                <a:lnTo>
                  <a:pt x="8102" y="66929"/>
                </a:lnTo>
                <a:lnTo>
                  <a:pt x="9258" y="72682"/>
                </a:lnTo>
                <a:lnTo>
                  <a:pt x="13246" y="75196"/>
                </a:lnTo>
                <a:lnTo>
                  <a:pt x="17576" y="73660"/>
                </a:lnTo>
                <a:lnTo>
                  <a:pt x="19773" y="67322"/>
                </a:lnTo>
                <a:lnTo>
                  <a:pt x="19824" y="65900"/>
                </a:lnTo>
                <a:lnTo>
                  <a:pt x="20726" y="66713"/>
                </a:lnTo>
                <a:lnTo>
                  <a:pt x="26911" y="69100"/>
                </a:lnTo>
                <a:lnTo>
                  <a:pt x="30962" y="66141"/>
                </a:lnTo>
                <a:lnTo>
                  <a:pt x="31788" y="61010"/>
                </a:lnTo>
                <a:close/>
              </a:path>
              <a:path w="285750" h="175259">
                <a:moveTo>
                  <a:pt x="35013" y="127787"/>
                </a:moveTo>
                <a:lnTo>
                  <a:pt x="34683" y="126123"/>
                </a:lnTo>
                <a:lnTo>
                  <a:pt x="32702" y="124955"/>
                </a:lnTo>
                <a:lnTo>
                  <a:pt x="31419" y="125679"/>
                </a:lnTo>
                <a:lnTo>
                  <a:pt x="30848" y="127152"/>
                </a:lnTo>
                <a:lnTo>
                  <a:pt x="30276" y="128625"/>
                </a:lnTo>
                <a:lnTo>
                  <a:pt x="30607" y="130302"/>
                </a:lnTo>
                <a:lnTo>
                  <a:pt x="31610" y="130873"/>
                </a:lnTo>
                <a:lnTo>
                  <a:pt x="32588" y="131457"/>
                </a:lnTo>
                <a:lnTo>
                  <a:pt x="33870" y="130733"/>
                </a:lnTo>
                <a:lnTo>
                  <a:pt x="35013" y="127787"/>
                </a:lnTo>
                <a:close/>
              </a:path>
              <a:path w="285750" h="175259">
                <a:moveTo>
                  <a:pt x="44107" y="123850"/>
                </a:moveTo>
                <a:lnTo>
                  <a:pt x="43942" y="123024"/>
                </a:lnTo>
                <a:lnTo>
                  <a:pt x="42951" y="122440"/>
                </a:lnTo>
                <a:lnTo>
                  <a:pt x="42303" y="122809"/>
                </a:lnTo>
                <a:lnTo>
                  <a:pt x="42024" y="123545"/>
                </a:lnTo>
                <a:lnTo>
                  <a:pt x="41744" y="124269"/>
                </a:lnTo>
                <a:lnTo>
                  <a:pt x="41910" y="125107"/>
                </a:lnTo>
                <a:lnTo>
                  <a:pt x="42900" y="125691"/>
                </a:lnTo>
                <a:lnTo>
                  <a:pt x="43535" y="125323"/>
                </a:lnTo>
                <a:lnTo>
                  <a:pt x="44107" y="123850"/>
                </a:lnTo>
                <a:close/>
              </a:path>
              <a:path w="285750" h="175259">
                <a:moveTo>
                  <a:pt x="44284" y="131622"/>
                </a:moveTo>
                <a:lnTo>
                  <a:pt x="43942" y="129959"/>
                </a:lnTo>
                <a:lnTo>
                  <a:pt x="41960" y="128803"/>
                </a:lnTo>
                <a:lnTo>
                  <a:pt x="40690" y="129527"/>
                </a:lnTo>
                <a:lnTo>
                  <a:pt x="40119" y="131000"/>
                </a:lnTo>
                <a:lnTo>
                  <a:pt x="39547" y="132473"/>
                </a:lnTo>
                <a:lnTo>
                  <a:pt x="39878" y="134150"/>
                </a:lnTo>
                <a:lnTo>
                  <a:pt x="41859" y="135293"/>
                </a:lnTo>
                <a:lnTo>
                  <a:pt x="43129" y="134569"/>
                </a:lnTo>
                <a:lnTo>
                  <a:pt x="44284" y="131622"/>
                </a:lnTo>
                <a:close/>
              </a:path>
              <a:path w="285750" h="175259">
                <a:moveTo>
                  <a:pt x="44704" y="53886"/>
                </a:moveTo>
                <a:lnTo>
                  <a:pt x="44018" y="50647"/>
                </a:lnTo>
                <a:lnTo>
                  <a:pt x="41630" y="49911"/>
                </a:lnTo>
                <a:lnTo>
                  <a:pt x="39014" y="50609"/>
                </a:lnTo>
                <a:lnTo>
                  <a:pt x="36398" y="51308"/>
                </a:lnTo>
                <a:lnTo>
                  <a:pt x="34556" y="53200"/>
                </a:lnTo>
                <a:lnTo>
                  <a:pt x="34886" y="54825"/>
                </a:lnTo>
                <a:lnTo>
                  <a:pt x="35242" y="56438"/>
                </a:lnTo>
                <a:lnTo>
                  <a:pt x="37630" y="57188"/>
                </a:lnTo>
                <a:lnTo>
                  <a:pt x="42849" y="55778"/>
                </a:lnTo>
                <a:lnTo>
                  <a:pt x="44704" y="53886"/>
                </a:lnTo>
                <a:close/>
              </a:path>
              <a:path w="285750" h="175259">
                <a:moveTo>
                  <a:pt x="53390" y="127698"/>
                </a:moveTo>
                <a:lnTo>
                  <a:pt x="53225" y="126885"/>
                </a:lnTo>
                <a:lnTo>
                  <a:pt x="52717" y="126580"/>
                </a:lnTo>
                <a:lnTo>
                  <a:pt x="52222" y="126301"/>
                </a:lnTo>
                <a:lnTo>
                  <a:pt x="51587" y="126657"/>
                </a:lnTo>
                <a:lnTo>
                  <a:pt x="51308" y="127393"/>
                </a:lnTo>
                <a:lnTo>
                  <a:pt x="51015" y="128130"/>
                </a:lnTo>
                <a:lnTo>
                  <a:pt x="51193" y="128968"/>
                </a:lnTo>
                <a:lnTo>
                  <a:pt x="52171" y="129540"/>
                </a:lnTo>
                <a:lnTo>
                  <a:pt x="52819" y="129184"/>
                </a:lnTo>
                <a:lnTo>
                  <a:pt x="53098" y="128447"/>
                </a:lnTo>
                <a:lnTo>
                  <a:pt x="53390" y="127698"/>
                </a:lnTo>
                <a:close/>
              </a:path>
              <a:path w="285750" h="175259">
                <a:moveTo>
                  <a:pt x="65328" y="60807"/>
                </a:moveTo>
                <a:lnTo>
                  <a:pt x="65024" y="59131"/>
                </a:lnTo>
                <a:lnTo>
                  <a:pt x="64147" y="58686"/>
                </a:lnTo>
                <a:lnTo>
                  <a:pt x="63220" y="58978"/>
                </a:lnTo>
                <a:lnTo>
                  <a:pt x="62306" y="59258"/>
                </a:lnTo>
                <a:lnTo>
                  <a:pt x="61683" y="60172"/>
                </a:lnTo>
                <a:lnTo>
                  <a:pt x="61849" y="60998"/>
                </a:lnTo>
                <a:lnTo>
                  <a:pt x="62001" y="61836"/>
                </a:lnTo>
                <a:lnTo>
                  <a:pt x="62877" y="62280"/>
                </a:lnTo>
                <a:lnTo>
                  <a:pt x="63792" y="62001"/>
                </a:lnTo>
                <a:lnTo>
                  <a:pt x="64719" y="61709"/>
                </a:lnTo>
                <a:lnTo>
                  <a:pt x="65328" y="60807"/>
                </a:lnTo>
                <a:close/>
              </a:path>
              <a:path w="285750" h="175259">
                <a:moveTo>
                  <a:pt x="98285" y="156933"/>
                </a:moveTo>
                <a:lnTo>
                  <a:pt x="97828" y="154457"/>
                </a:lnTo>
                <a:lnTo>
                  <a:pt x="96532" y="153797"/>
                </a:lnTo>
                <a:lnTo>
                  <a:pt x="95161" y="154228"/>
                </a:lnTo>
                <a:lnTo>
                  <a:pt x="93789" y="154660"/>
                </a:lnTo>
                <a:lnTo>
                  <a:pt x="92875" y="156006"/>
                </a:lnTo>
                <a:lnTo>
                  <a:pt x="93332" y="158483"/>
                </a:lnTo>
                <a:lnTo>
                  <a:pt x="94640" y="159156"/>
                </a:lnTo>
                <a:lnTo>
                  <a:pt x="96012" y="158711"/>
                </a:lnTo>
                <a:lnTo>
                  <a:pt x="97370" y="158292"/>
                </a:lnTo>
                <a:lnTo>
                  <a:pt x="98285" y="156933"/>
                </a:lnTo>
                <a:close/>
              </a:path>
              <a:path w="285750" h="175259">
                <a:moveTo>
                  <a:pt x="101523" y="167538"/>
                </a:moveTo>
                <a:lnTo>
                  <a:pt x="101066" y="165049"/>
                </a:lnTo>
                <a:lnTo>
                  <a:pt x="99758" y="164401"/>
                </a:lnTo>
                <a:lnTo>
                  <a:pt x="98399" y="164820"/>
                </a:lnTo>
                <a:lnTo>
                  <a:pt x="97028" y="165252"/>
                </a:lnTo>
                <a:lnTo>
                  <a:pt x="96113" y="166598"/>
                </a:lnTo>
                <a:lnTo>
                  <a:pt x="96570" y="169075"/>
                </a:lnTo>
                <a:lnTo>
                  <a:pt x="97866" y="169748"/>
                </a:lnTo>
                <a:lnTo>
                  <a:pt x="100609" y="168884"/>
                </a:lnTo>
                <a:lnTo>
                  <a:pt x="101523" y="167538"/>
                </a:lnTo>
                <a:close/>
              </a:path>
              <a:path w="285750" h="175259">
                <a:moveTo>
                  <a:pt x="106146" y="162521"/>
                </a:moveTo>
                <a:lnTo>
                  <a:pt x="104698" y="161785"/>
                </a:lnTo>
                <a:lnTo>
                  <a:pt x="103670" y="163296"/>
                </a:lnTo>
                <a:lnTo>
                  <a:pt x="105117" y="164033"/>
                </a:lnTo>
                <a:lnTo>
                  <a:pt x="106146" y="162521"/>
                </a:lnTo>
                <a:close/>
              </a:path>
              <a:path w="285750" h="175259">
                <a:moveTo>
                  <a:pt x="107238" y="133019"/>
                </a:moveTo>
                <a:lnTo>
                  <a:pt x="101993" y="126860"/>
                </a:lnTo>
                <a:lnTo>
                  <a:pt x="98107" y="125056"/>
                </a:lnTo>
                <a:lnTo>
                  <a:pt x="101841" y="123685"/>
                </a:lnTo>
                <a:lnTo>
                  <a:pt x="106540" y="116078"/>
                </a:lnTo>
                <a:lnTo>
                  <a:pt x="104152" y="109270"/>
                </a:lnTo>
                <a:lnTo>
                  <a:pt x="97320" y="107022"/>
                </a:lnTo>
                <a:lnTo>
                  <a:pt x="88900" y="112915"/>
                </a:lnTo>
                <a:lnTo>
                  <a:pt x="85153" y="106591"/>
                </a:lnTo>
                <a:lnTo>
                  <a:pt x="77800" y="106629"/>
                </a:lnTo>
                <a:lnTo>
                  <a:pt x="71615" y="112318"/>
                </a:lnTo>
                <a:lnTo>
                  <a:pt x="71018" y="122364"/>
                </a:lnTo>
                <a:lnTo>
                  <a:pt x="71424" y="122910"/>
                </a:lnTo>
                <a:lnTo>
                  <a:pt x="70154" y="123355"/>
                </a:lnTo>
                <a:lnTo>
                  <a:pt x="63068" y="128371"/>
                </a:lnTo>
                <a:lnTo>
                  <a:pt x="59944" y="136956"/>
                </a:lnTo>
                <a:lnTo>
                  <a:pt x="62217" y="142976"/>
                </a:lnTo>
                <a:lnTo>
                  <a:pt x="71310" y="140271"/>
                </a:lnTo>
                <a:lnTo>
                  <a:pt x="72910" y="138988"/>
                </a:lnTo>
                <a:lnTo>
                  <a:pt x="72009" y="141846"/>
                </a:lnTo>
                <a:lnTo>
                  <a:pt x="73723" y="150406"/>
                </a:lnTo>
                <a:lnTo>
                  <a:pt x="79654" y="154127"/>
                </a:lnTo>
                <a:lnTo>
                  <a:pt x="86106" y="151853"/>
                </a:lnTo>
                <a:lnTo>
                  <a:pt x="89369" y="142417"/>
                </a:lnTo>
                <a:lnTo>
                  <a:pt x="89446" y="140322"/>
                </a:lnTo>
                <a:lnTo>
                  <a:pt x="90766" y="141528"/>
                </a:lnTo>
                <a:lnTo>
                  <a:pt x="99961" y="145059"/>
                </a:lnTo>
                <a:lnTo>
                  <a:pt x="106006" y="140665"/>
                </a:lnTo>
                <a:lnTo>
                  <a:pt x="107238" y="133019"/>
                </a:lnTo>
                <a:close/>
              </a:path>
              <a:path w="285750" h="175259">
                <a:moveTo>
                  <a:pt x="109385" y="173126"/>
                </a:moveTo>
                <a:lnTo>
                  <a:pt x="107937" y="172389"/>
                </a:lnTo>
                <a:lnTo>
                  <a:pt x="106908" y="173901"/>
                </a:lnTo>
                <a:lnTo>
                  <a:pt x="108356" y="174637"/>
                </a:lnTo>
                <a:lnTo>
                  <a:pt x="109385" y="173126"/>
                </a:lnTo>
                <a:close/>
              </a:path>
              <a:path w="285750" h="175259">
                <a:moveTo>
                  <a:pt x="126441" y="122453"/>
                </a:moveTo>
                <a:lnTo>
                  <a:pt x="125437" y="117640"/>
                </a:lnTo>
                <a:lnTo>
                  <a:pt x="121881" y="116522"/>
                </a:lnTo>
                <a:lnTo>
                  <a:pt x="117983" y="117576"/>
                </a:lnTo>
                <a:lnTo>
                  <a:pt x="114096" y="118630"/>
                </a:lnTo>
                <a:lnTo>
                  <a:pt x="111340" y="121437"/>
                </a:lnTo>
                <a:lnTo>
                  <a:pt x="112356" y="126263"/>
                </a:lnTo>
                <a:lnTo>
                  <a:pt x="115925" y="127368"/>
                </a:lnTo>
                <a:lnTo>
                  <a:pt x="123698" y="125260"/>
                </a:lnTo>
                <a:lnTo>
                  <a:pt x="126441" y="122453"/>
                </a:lnTo>
                <a:close/>
              </a:path>
              <a:path w="285750" h="175259">
                <a:moveTo>
                  <a:pt x="141732" y="43815"/>
                </a:moveTo>
                <a:lnTo>
                  <a:pt x="141516" y="42735"/>
                </a:lnTo>
                <a:lnTo>
                  <a:pt x="141312" y="41656"/>
                </a:lnTo>
                <a:lnTo>
                  <a:pt x="140182" y="41084"/>
                </a:lnTo>
                <a:lnTo>
                  <a:pt x="139001" y="41452"/>
                </a:lnTo>
                <a:lnTo>
                  <a:pt x="137807" y="41821"/>
                </a:lnTo>
                <a:lnTo>
                  <a:pt x="137007" y="43002"/>
                </a:lnTo>
                <a:lnTo>
                  <a:pt x="137414" y="45161"/>
                </a:lnTo>
                <a:lnTo>
                  <a:pt x="138531" y="45732"/>
                </a:lnTo>
                <a:lnTo>
                  <a:pt x="140919" y="44996"/>
                </a:lnTo>
                <a:lnTo>
                  <a:pt x="141732" y="43815"/>
                </a:lnTo>
                <a:close/>
              </a:path>
              <a:path w="285750" h="175259">
                <a:moveTo>
                  <a:pt x="144551" y="53035"/>
                </a:moveTo>
                <a:lnTo>
                  <a:pt x="144145" y="50876"/>
                </a:lnTo>
                <a:lnTo>
                  <a:pt x="143014" y="50304"/>
                </a:lnTo>
                <a:lnTo>
                  <a:pt x="141820" y="50673"/>
                </a:lnTo>
                <a:lnTo>
                  <a:pt x="140639" y="51041"/>
                </a:lnTo>
                <a:lnTo>
                  <a:pt x="139839" y="52222"/>
                </a:lnTo>
                <a:lnTo>
                  <a:pt x="140030" y="53301"/>
                </a:lnTo>
                <a:lnTo>
                  <a:pt x="140233" y="54381"/>
                </a:lnTo>
                <a:lnTo>
                  <a:pt x="141363" y="54952"/>
                </a:lnTo>
                <a:lnTo>
                  <a:pt x="143738" y="54216"/>
                </a:lnTo>
                <a:lnTo>
                  <a:pt x="144551" y="53035"/>
                </a:lnTo>
                <a:close/>
              </a:path>
              <a:path w="285750" h="175259">
                <a:moveTo>
                  <a:pt x="148551" y="48666"/>
                </a:moveTo>
                <a:lnTo>
                  <a:pt x="147294" y="48031"/>
                </a:lnTo>
                <a:lnTo>
                  <a:pt x="146405" y="49339"/>
                </a:lnTo>
                <a:lnTo>
                  <a:pt x="147662" y="49987"/>
                </a:lnTo>
                <a:lnTo>
                  <a:pt x="148551" y="48666"/>
                </a:lnTo>
                <a:close/>
              </a:path>
              <a:path w="285750" h="175259">
                <a:moveTo>
                  <a:pt x="149517" y="22999"/>
                </a:moveTo>
                <a:lnTo>
                  <a:pt x="144957" y="17627"/>
                </a:lnTo>
                <a:lnTo>
                  <a:pt x="141566" y="16065"/>
                </a:lnTo>
                <a:lnTo>
                  <a:pt x="144818" y="14871"/>
                </a:lnTo>
                <a:lnTo>
                  <a:pt x="148907" y="8255"/>
                </a:lnTo>
                <a:lnTo>
                  <a:pt x="146837" y="2324"/>
                </a:lnTo>
                <a:lnTo>
                  <a:pt x="140881" y="355"/>
                </a:lnTo>
                <a:lnTo>
                  <a:pt x="133540" y="5499"/>
                </a:lnTo>
                <a:lnTo>
                  <a:pt x="130289" y="0"/>
                </a:lnTo>
                <a:lnTo>
                  <a:pt x="123888" y="25"/>
                </a:lnTo>
                <a:lnTo>
                  <a:pt x="118503" y="4978"/>
                </a:lnTo>
                <a:lnTo>
                  <a:pt x="117995" y="13716"/>
                </a:lnTo>
                <a:lnTo>
                  <a:pt x="118351" y="14198"/>
                </a:lnTo>
                <a:lnTo>
                  <a:pt x="117233" y="14579"/>
                </a:lnTo>
                <a:lnTo>
                  <a:pt x="111074" y="18948"/>
                </a:lnTo>
                <a:lnTo>
                  <a:pt x="108356" y="26416"/>
                </a:lnTo>
                <a:lnTo>
                  <a:pt x="110324" y="31661"/>
                </a:lnTo>
                <a:lnTo>
                  <a:pt x="118237" y="29311"/>
                </a:lnTo>
                <a:lnTo>
                  <a:pt x="119634" y="28194"/>
                </a:lnTo>
                <a:lnTo>
                  <a:pt x="118846" y="30670"/>
                </a:lnTo>
                <a:lnTo>
                  <a:pt x="120345" y="38125"/>
                </a:lnTo>
                <a:lnTo>
                  <a:pt x="125514" y="41363"/>
                </a:lnTo>
                <a:lnTo>
                  <a:pt x="131114" y="39382"/>
                </a:lnTo>
                <a:lnTo>
                  <a:pt x="133959" y="31178"/>
                </a:lnTo>
                <a:lnTo>
                  <a:pt x="134023" y="29349"/>
                </a:lnTo>
                <a:lnTo>
                  <a:pt x="135178" y="30391"/>
                </a:lnTo>
                <a:lnTo>
                  <a:pt x="143192" y="33477"/>
                </a:lnTo>
                <a:lnTo>
                  <a:pt x="148450" y="29641"/>
                </a:lnTo>
                <a:lnTo>
                  <a:pt x="149517" y="22999"/>
                </a:lnTo>
                <a:close/>
              </a:path>
              <a:path w="285750" h="175259">
                <a:moveTo>
                  <a:pt x="151384" y="57886"/>
                </a:moveTo>
                <a:lnTo>
                  <a:pt x="150114" y="57251"/>
                </a:lnTo>
                <a:lnTo>
                  <a:pt x="149225" y="58572"/>
                </a:lnTo>
                <a:lnTo>
                  <a:pt x="150482" y="59207"/>
                </a:lnTo>
                <a:lnTo>
                  <a:pt x="151384" y="57886"/>
                </a:lnTo>
                <a:close/>
              </a:path>
              <a:path w="285750" h="175259">
                <a:moveTo>
                  <a:pt x="157111" y="132727"/>
                </a:moveTo>
                <a:lnTo>
                  <a:pt x="156641" y="130251"/>
                </a:lnTo>
                <a:lnTo>
                  <a:pt x="155346" y="129578"/>
                </a:lnTo>
                <a:lnTo>
                  <a:pt x="153974" y="130009"/>
                </a:lnTo>
                <a:lnTo>
                  <a:pt x="152603" y="130441"/>
                </a:lnTo>
                <a:lnTo>
                  <a:pt x="151688" y="131787"/>
                </a:lnTo>
                <a:lnTo>
                  <a:pt x="151917" y="133032"/>
                </a:lnTo>
                <a:lnTo>
                  <a:pt x="152158" y="134264"/>
                </a:lnTo>
                <a:lnTo>
                  <a:pt x="153454" y="134937"/>
                </a:lnTo>
                <a:lnTo>
                  <a:pt x="154825" y="134493"/>
                </a:lnTo>
                <a:lnTo>
                  <a:pt x="156184" y="134073"/>
                </a:lnTo>
                <a:lnTo>
                  <a:pt x="157111" y="132727"/>
                </a:lnTo>
                <a:close/>
              </a:path>
              <a:path w="285750" h="175259">
                <a:moveTo>
                  <a:pt x="164973" y="138315"/>
                </a:moveTo>
                <a:lnTo>
                  <a:pt x="163525" y="137579"/>
                </a:lnTo>
                <a:lnTo>
                  <a:pt x="162483" y="139090"/>
                </a:lnTo>
                <a:lnTo>
                  <a:pt x="163931" y="139827"/>
                </a:lnTo>
                <a:lnTo>
                  <a:pt x="164973" y="138315"/>
                </a:lnTo>
                <a:close/>
              </a:path>
              <a:path w="285750" h="175259">
                <a:moveTo>
                  <a:pt x="166217" y="13792"/>
                </a:moveTo>
                <a:lnTo>
                  <a:pt x="165354" y="9601"/>
                </a:lnTo>
                <a:lnTo>
                  <a:pt x="162242" y="8636"/>
                </a:lnTo>
                <a:lnTo>
                  <a:pt x="158864" y="9550"/>
                </a:lnTo>
                <a:lnTo>
                  <a:pt x="155486" y="10464"/>
                </a:lnTo>
                <a:lnTo>
                  <a:pt x="153085" y="12903"/>
                </a:lnTo>
                <a:lnTo>
                  <a:pt x="153962" y="17094"/>
                </a:lnTo>
                <a:lnTo>
                  <a:pt x="157060" y="18059"/>
                </a:lnTo>
                <a:lnTo>
                  <a:pt x="163830" y="16230"/>
                </a:lnTo>
                <a:lnTo>
                  <a:pt x="166217" y="13792"/>
                </a:lnTo>
                <a:close/>
              </a:path>
              <a:path w="285750" h="175259">
                <a:moveTo>
                  <a:pt x="187147" y="49326"/>
                </a:moveTo>
                <a:lnTo>
                  <a:pt x="181749" y="47015"/>
                </a:lnTo>
                <a:lnTo>
                  <a:pt x="179997" y="46215"/>
                </a:lnTo>
                <a:lnTo>
                  <a:pt x="181686" y="45593"/>
                </a:lnTo>
                <a:lnTo>
                  <a:pt x="187134" y="41554"/>
                </a:lnTo>
                <a:lnTo>
                  <a:pt x="180975" y="33959"/>
                </a:lnTo>
                <a:lnTo>
                  <a:pt x="175983" y="40525"/>
                </a:lnTo>
                <a:lnTo>
                  <a:pt x="175437" y="34544"/>
                </a:lnTo>
                <a:lnTo>
                  <a:pt x="165658" y="37934"/>
                </a:lnTo>
                <a:lnTo>
                  <a:pt x="167843" y="44996"/>
                </a:lnTo>
                <a:lnTo>
                  <a:pt x="168021" y="45237"/>
                </a:lnTo>
                <a:lnTo>
                  <a:pt x="167449" y="45440"/>
                </a:lnTo>
                <a:lnTo>
                  <a:pt x="162306" y="46139"/>
                </a:lnTo>
                <a:lnTo>
                  <a:pt x="160197" y="58483"/>
                </a:lnTo>
                <a:lnTo>
                  <a:pt x="167970" y="53022"/>
                </a:lnTo>
                <a:lnTo>
                  <a:pt x="168706" y="52438"/>
                </a:lnTo>
                <a:lnTo>
                  <a:pt x="168300" y="53733"/>
                </a:lnTo>
                <a:lnTo>
                  <a:pt x="167335" y="60083"/>
                </a:lnTo>
                <a:lnTo>
                  <a:pt x="175818" y="62014"/>
                </a:lnTo>
                <a:lnTo>
                  <a:pt x="176085" y="54000"/>
                </a:lnTo>
                <a:lnTo>
                  <a:pt x="176123" y="53060"/>
                </a:lnTo>
                <a:lnTo>
                  <a:pt x="176707" y="53594"/>
                </a:lnTo>
                <a:lnTo>
                  <a:pt x="182829" y="59029"/>
                </a:lnTo>
                <a:lnTo>
                  <a:pt x="187147" y="49326"/>
                </a:lnTo>
                <a:close/>
              </a:path>
              <a:path w="285750" h="175259">
                <a:moveTo>
                  <a:pt x="190703" y="141058"/>
                </a:moveTo>
                <a:lnTo>
                  <a:pt x="189699" y="136245"/>
                </a:lnTo>
                <a:lnTo>
                  <a:pt x="186131" y="135128"/>
                </a:lnTo>
                <a:lnTo>
                  <a:pt x="182245" y="136182"/>
                </a:lnTo>
                <a:lnTo>
                  <a:pt x="178358" y="137236"/>
                </a:lnTo>
                <a:lnTo>
                  <a:pt x="175602" y="140042"/>
                </a:lnTo>
                <a:lnTo>
                  <a:pt x="176618" y="144868"/>
                </a:lnTo>
                <a:lnTo>
                  <a:pt x="180187" y="145973"/>
                </a:lnTo>
                <a:lnTo>
                  <a:pt x="187960" y="143865"/>
                </a:lnTo>
                <a:lnTo>
                  <a:pt x="190703" y="141058"/>
                </a:lnTo>
                <a:close/>
              </a:path>
              <a:path w="285750" h="175259">
                <a:moveTo>
                  <a:pt x="192925" y="22745"/>
                </a:moveTo>
                <a:lnTo>
                  <a:pt x="192519" y="20574"/>
                </a:lnTo>
                <a:lnTo>
                  <a:pt x="191389" y="20002"/>
                </a:lnTo>
                <a:lnTo>
                  <a:pt x="190195" y="20370"/>
                </a:lnTo>
                <a:lnTo>
                  <a:pt x="189001" y="20751"/>
                </a:lnTo>
                <a:lnTo>
                  <a:pt x="188201" y="21920"/>
                </a:lnTo>
                <a:lnTo>
                  <a:pt x="188607" y="24079"/>
                </a:lnTo>
                <a:lnTo>
                  <a:pt x="189738" y="24650"/>
                </a:lnTo>
                <a:lnTo>
                  <a:pt x="192112" y="23914"/>
                </a:lnTo>
                <a:lnTo>
                  <a:pt x="192925" y="22745"/>
                </a:lnTo>
                <a:close/>
              </a:path>
              <a:path w="285750" h="175259">
                <a:moveTo>
                  <a:pt x="199758" y="27584"/>
                </a:moveTo>
                <a:lnTo>
                  <a:pt x="198501" y="26949"/>
                </a:lnTo>
                <a:lnTo>
                  <a:pt x="197612" y="28257"/>
                </a:lnTo>
                <a:lnTo>
                  <a:pt x="198869" y="28905"/>
                </a:lnTo>
                <a:lnTo>
                  <a:pt x="199758" y="27584"/>
                </a:lnTo>
                <a:close/>
              </a:path>
              <a:path w="285750" h="175259">
                <a:moveTo>
                  <a:pt x="265176" y="71805"/>
                </a:moveTo>
                <a:lnTo>
                  <a:pt x="263867" y="65570"/>
                </a:lnTo>
                <a:lnTo>
                  <a:pt x="259257" y="64135"/>
                </a:lnTo>
                <a:lnTo>
                  <a:pt x="254228" y="65493"/>
                </a:lnTo>
                <a:lnTo>
                  <a:pt x="249186" y="66852"/>
                </a:lnTo>
                <a:lnTo>
                  <a:pt x="245643" y="70485"/>
                </a:lnTo>
                <a:lnTo>
                  <a:pt x="246938" y="76720"/>
                </a:lnTo>
                <a:lnTo>
                  <a:pt x="251561" y="78155"/>
                </a:lnTo>
                <a:lnTo>
                  <a:pt x="261620" y="75438"/>
                </a:lnTo>
                <a:lnTo>
                  <a:pt x="265176" y="71805"/>
                </a:lnTo>
                <a:close/>
              </a:path>
              <a:path w="285750" h="175259">
                <a:moveTo>
                  <a:pt x="274942" y="121170"/>
                </a:moveTo>
                <a:lnTo>
                  <a:pt x="274332" y="117957"/>
                </a:lnTo>
                <a:lnTo>
                  <a:pt x="272656" y="117106"/>
                </a:lnTo>
                <a:lnTo>
                  <a:pt x="270891" y="117652"/>
                </a:lnTo>
                <a:lnTo>
                  <a:pt x="269113" y="118211"/>
                </a:lnTo>
                <a:lnTo>
                  <a:pt x="267919" y="119951"/>
                </a:lnTo>
                <a:lnTo>
                  <a:pt x="268528" y="123164"/>
                </a:lnTo>
                <a:lnTo>
                  <a:pt x="270205" y="124028"/>
                </a:lnTo>
                <a:lnTo>
                  <a:pt x="273748" y="122923"/>
                </a:lnTo>
                <a:lnTo>
                  <a:pt x="274942" y="121170"/>
                </a:lnTo>
                <a:close/>
              </a:path>
              <a:path w="285750" h="175259">
                <a:moveTo>
                  <a:pt x="281063" y="115481"/>
                </a:moveTo>
                <a:lnTo>
                  <a:pt x="280758" y="113880"/>
                </a:lnTo>
                <a:lnTo>
                  <a:pt x="279920" y="113449"/>
                </a:lnTo>
                <a:lnTo>
                  <a:pt x="279031" y="113728"/>
                </a:lnTo>
                <a:lnTo>
                  <a:pt x="278142" y="113995"/>
                </a:lnTo>
                <a:lnTo>
                  <a:pt x="277558" y="114871"/>
                </a:lnTo>
                <a:lnTo>
                  <a:pt x="277710" y="115684"/>
                </a:lnTo>
                <a:lnTo>
                  <a:pt x="277850" y="116471"/>
                </a:lnTo>
                <a:lnTo>
                  <a:pt x="278688" y="116903"/>
                </a:lnTo>
                <a:lnTo>
                  <a:pt x="279577" y="116624"/>
                </a:lnTo>
                <a:lnTo>
                  <a:pt x="280466" y="116357"/>
                </a:lnTo>
                <a:lnTo>
                  <a:pt x="281063" y="115481"/>
                </a:lnTo>
                <a:close/>
              </a:path>
              <a:path w="285750" h="175259">
                <a:moveTo>
                  <a:pt x="285254" y="129209"/>
                </a:moveTo>
                <a:lnTo>
                  <a:pt x="284949" y="127609"/>
                </a:lnTo>
                <a:lnTo>
                  <a:pt x="284111" y="127177"/>
                </a:lnTo>
                <a:lnTo>
                  <a:pt x="283222" y="127457"/>
                </a:lnTo>
                <a:lnTo>
                  <a:pt x="282346" y="127723"/>
                </a:lnTo>
                <a:lnTo>
                  <a:pt x="281749" y="128600"/>
                </a:lnTo>
                <a:lnTo>
                  <a:pt x="281901" y="129400"/>
                </a:lnTo>
                <a:lnTo>
                  <a:pt x="282041" y="130213"/>
                </a:lnTo>
                <a:lnTo>
                  <a:pt x="282892" y="130632"/>
                </a:lnTo>
                <a:lnTo>
                  <a:pt x="283781" y="130352"/>
                </a:lnTo>
                <a:lnTo>
                  <a:pt x="284657" y="130086"/>
                </a:lnTo>
                <a:lnTo>
                  <a:pt x="285254" y="129209"/>
                </a:lnTo>
                <a:close/>
              </a:path>
            </a:pathLst>
          </a:custGeom>
          <a:solidFill>
            <a:srgbClr val="FAEF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9">
            <a:extLst>
              <a:ext uri="{FF2B5EF4-FFF2-40B4-BE49-F238E27FC236}">
                <a16:creationId xmlns:a16="http://schemas.microsoft.com/office/drawing/2014/main" id="{18BD0E1C-4AFA-184A-2EA2-746E96288C0E}"/>
              </a:ext>
            </a:extLst>
          </p:cNvPr>
          <p:cNvSpPr/>
          <p:nvPr userDrawn="1"/>
        </p:nvSpPr>
        <p:spPr>
          <a:xfrm>
            <a:off x="1354044" y="7123594"/>
            <a:ext cx="808269" cy="281303"/>
          </a:xfrm>
          <a:custGeom>
            <a:avLst/>
            <a:gdLst/>
            <a:ahLst/>
            <a:cxnLst/>
            <a:rect l="l" t="t" r="r" b="b"/>
            <a:pathLst>
              <a:path w="806450" h="280670">
                <a:moveTo>
                  <a:pt x="6146" y="219392"/>
                </a:moveTo>
                <a:lnTo>
                  <a:pt x="5702" y="217233"/>
                </a:lnTo>
                <a:lnTo>
                  <a:pt x="4419" y="216471"/>
                </a:lnTo>
                <a:lnTo>
                  <a:pt x="3136" y="215734"/>
                </a:lnTo>
                <a:lnTo>
                  <a:pt x="1498" y="216662"/>
                </a:lnTo>
                <a:lnTo>
                  <a:pt x="749" y="218567"/>
                </a:lnTo>
                <a:lnTo>
                  <a:pt x="0" y="220484"/>
                </a:lnTo>
                <a:lnTo>
                  <a:pt x="444" y="222631"/>
                </a:lnTo>
                <a:lnTo>
                  <a:pt x="3009" y="224142"/>
                </a:lnTo>
                <a:lnTo>
                  <a:pt x="4648" y="223202"/>
                </a:lnTo>
                <a:lnTo>
                  <a:pt x="6146" y="219392"/>
                </a:lnTo>
                <a:close/>
              </a:path>
              <a:path w="806450" h="280670">
                <a:moveTo>
                  <a:pt x="17919" y="214299"/>
                </a:moveTo>
                <a:lnTo>
                  <a:pt x="17703" y="213220"/>
                </a:lnTo>
                <a:lnTo>
                  <a:pt x="16421" y="212471"/>
                </a:lnTo>
                <a:lnTo>
                  <a:pt x="15595" y="212940"/>
                </a:lnTo>
                <a:lnTo>
                  <a:pt x="15227" y="213893"/>
                </a:lnTo>
                <a:lnTo>
                  <a:pt x="14859" y="214845"/>
                </a:lnTo>
                <a:lnTo>
                  <a:pt x="15074" y="215925"/>
                </a:lnTo>
                <a:lnTo>
                  <a:pt x="16357" y="216674"/>
                </a:lnTo>
                <a:lnTo>
                  <a:pt x="17183" y="216204"/>
                </a:lnTo>
                <a:lnTo>
                  <a:pt x="17551" y="215265"/>
                </a:lnTo>
                <a:lnTo>
                  <a:pt x="17919" y="214299"/>
                </a:lnTo>
                <a:close/>
              </a:path>
              <a:path w="806450" h="280670">
                <a:moveTo>
                  <a:pt x="18148" y="224370"/>
                </a:moveTo>
                <a:lnTo>
                  <a:pt x="17716" y="222224"/>
                </a:lnTo>
                <a:lnTo>
                  <a:pt x="15138" y="220713"/>
                </a:lnTo>
                <a:lnTo>
                  <a:pt x="13500" y="221653"/>
                </a:lnTo>
                <a:lnTo>
                  <a:pt x="12750" y="223558"/>
                </a:lnTo>
                <a:lnTo>
                  <a:pt x="12014" y="225475"/>
                </a:lnTo>
                <a:lnTo>
                  <a:pt x="12446" y="227622"/>
                </a:lnTo>
                <a:lnTo>
                  <a:pt x="15011" y="229133"/>
                </a:lnTo>
                <a:lnTo>
                  <a:pt x="16662" y="228193"/>
                </a:lnTo>
                <a:lnTo>
                  <a:pt x="18148" y="224370"/>
                </a:lnTo>
                <a:close/>
              </a:path>
              <a:path w="806450" h="280670">
                <a:moveTo>
                  <a:pt x="29933" y="219290"/>
                </a:moveTo>
                <a:lnTo>
                  <a:pt x="29705" y="218224"/>
                </a:lnTo>
                <a:lnTo>
                  <a:pt x="29057" y="217830"/>
                </a:lnTo>
                <a:lnTo>
                  <a:pt x="28422" y="217462"/>
                </a:lnTo>
                <a:lnTo>
                  <a:pt x="27609" y="217932"/>
                </a:lnTo>
                <a:lnTo>
                  <a:pt x="27228" y="218884"/>
                </a:lnTo>
                <a:lnTo>
                  <a:pt x="26860" y="219837"/>
                </a:lnTo>
                <a:lnTo>
                  <a:pt x="27076" y="220916"/>
                </a:lnTo>
                <a:lnTo>
                  <a:pt x="28359" y="221665"/>
                </a:lnTo>
                <a:lnTo>
                  <a:pt x="29184" y="221195"/>
                </a:lnTo>
                <a:lnTo>
                  <a:pt x="29552" y="220243"/>
                </a:lnTo>
                <a:lnTo>
                  <a:pt x="29933" y="219290"/>
                </a:lnTo>
                <a:close/>
              </a:path>
              <a:path w="806450" h="280670">
                <a:moveTo>
                  <a:pt x="88074" y="257149"/>
                </a:moveTo>
                <a:lnTo>
                  <a:pt x="87464" y="253936"/>
                </a:lnTo>
                <a:lnTo>
                  <a:pt x="85788" y="253072"/>
                </a:lnTo>
                <a:lnTo>
                  <a:pt x="84023" y="253631"/>
                </a:lnTo>
                <a:lnTo>
                  <a:pt x="82245" y="254190"/>
                </a:lnTo>
                <a:lnTo>
                  <a:pt x="81064" y="255930"/>
                </a:lnTo>
                <a:lnTo>
                  <a:pt x="81648" y="259143"/>
                </a:lnTo>
                <a:lnTo>
                  <a:pt x="83337" y="259994"/>
                </a:lnTo>
                <a:lnTo>
                  <a:pt x="86880" y="258889"/>
                </a:lnTo>
                <a:lnTo>
                  <a:pt x="88074" y="257149"/>
                </a:lnTo>
                <a:close/>
              </a:path>
              <a:path w="806450" h="280670">
                <a:moveTo>
                  <a:pt x="92240" y="270852"/>
                </a:moveTo>
                <a:lnTo>
                  <a:pt x="91655" y="267639"/>
                </a:lnTo>
                <a:lnTo>
                  <a:pt x="89966" y="266788"/>
                </a:lnTo>
                <a:lnTo>
                  <a:pt x="88201" y="267335"/>
                </a:lnTo>
                <a:lnTo>
                  <a:pt x="86436" y="267893"/>
                </a:lnTo>
                <a:lnTo>
                  <a:pt x="85242" y="269646"/>
                </a:lnTo>
                <a:lnTo>
                  <a:pt x="85839" y="272846"/>
                </a:lnTo>
                <a:lnTo>
                  <a:pt x="87515" y="273697"/>
                </a:lnTo>
                <a:lnTo>
                  <a:pt x="91059" y="272605"/>
                </a:lnTo>
                <a:lnTo>
                  <a:pt x="92240" y="270852"/>
                </a:lnTo>
                <a:close/>
              </a:path>
              <a:path w="806450" h="280670">
                <a:moveTo>
                  <a:pt x="98374" y="265163"/>
                </a:moveTo>
                <a:lnTo>
                  <a:pt x="98069" y="263563"/>
                </a:lnTo>
                <a:lnTo>
                  <a:pt x="97243" y="263144"/>
                </a:lnTo>
                <a:lnTo>
                  <a:pt x="96354" y="263410"/>
                </a:lnTo>
                <a:lnTo>
                  <a:pt x="95465" y="263690"/>
                </a:lnTo>
                <a:lnTo>
                  <a:pt x="94869" y="264566"/>
                </a:lnTo>
                <a:lnTo>
                  <a:pt x="95173" y="266166"/>
                </a:lnTo>
                <a:lnTo>
                  <a:pt x="96012" y="266598"/>
                </a:lnTo>
                <a:lnTo>
                  <a:pt x="97777" y="266039"/>
                </a:lnTo>
                <a:lnTo>
                  <a:pt x="98374" y="265163"/>
                </a:lnTo>
                <a:close/>
              </a:path>
              <a:path w="806450" h="280670">
                <a:moveTo>
                  <a:pt x="99656" y="226174"/>
                </a:moveTo>
                <a:lnTo>
                  <a:pt x="92875" y="218198"/>
                </a:lnTo>
                <a:lnTo>
                  <a:pt x="87833" y="215861"/>
                </a:lnTo>
                <a:lnTo>
                  <a:pt x="92671" y="214071"/>
                </a:lnTo>
                <a:lnTo>
                  <a:pt x="98742" y="204241"/>
                </a:lnTo>
                <a:lnTo>
                  <a:pt x="95669" y="195427"/>
                </a:lnTo>
                <a:lnTo>
                  <a:pt x="86804" y="192506"/>
                </a:lnTo>
                <a:lnTo>
                  <a:pt x="75895" y="200139"/>
                </a:lnTo>
                <a:lnTo>
                  <a:pt x="71056" y="191960"/>
                </a:lnTo>
                <a:lnTo>
                  <a:pt x="61531" y="192011"/>
                </a:lnTo>
                <a:lnTo>
                  <a:pt x="53530" y="199377"/>
                </a:lnTo>
                <a:lnTo>
                  <a:pt x="52768" y="212382"/>
                </a:lnTo>
                <a:lnTo>
                  <a:pt x="53301" y="213080"/>
                </a:lnTo>
                <a:lnTo>
                  <a:pt x="51638" y="213664"/>
                </a:lnTo>
                <a:lnTo>
                  <a:pt x="42468" y="220141"/>
                </a:lnTo>
                <a:lnTo>
                  <a:pt x="38430" y="231267"/>
                </a:lnTo>
                <a:lnTo>
                  <a:pt x="41363" y="239052"/>
                </a:lnTo>
                <a:lnTo>
                  <a:pt x="53124" y="235559"/>
                </a:lnTo>
                <a:lnTo>
                  <a:pt x="55880" y="233349"/>
                </a:lnTo>
                <a:lnTo>
                  <a:pt x="54038" y="237591"/>
                </a:lnTo>
                <a:lnTo>
                  <a:pt x="56261" y="248678"/>
                </a:lnTo>
                <a:lnTo>
                  <a:pt x="63931" y="253492"/>
                </a:lnTo>
                <a:lnTo>
                  <a:pt x="72275" y="250545"/>
                </a:lnTo>
                <a:lnTo>
                  <a:pt x="76517" y="238340"/>
                </a:lnTo>
                <a:lnTo>
                  <a:pt x="76619" y="235610"/>
                </a:lnTo>
                <a:lnTo>
                  <a:pt x="78333" y="237185"/>
                </a:lnTo>
                <a:lnTo>
                  <a:pt x="90246" y="241757"/>
                </a:lnTo>
                <a:lnTo>
                  <a:pt x="98056" y="236054"/>
                </a:lnTo>
                <a:lnTo>
                  <a:pt x="99656" y="226174"/>
                </a:lnTo>
                <a:close/>
              </a:path>
              <a:path w="806450" h="280670">
                <a:moveTo>
                  <a:pt x="102577" y="278879"/>
                </a:moveTo>
                <a:lnTo>
                  <a:pt x="102273" y="277279"/>
                </a:lnTo>
                <a:lnTo>
                  <a:pt x="101434" y="276860"/>
                </a:lnTo>
                <a:lnTo>
                  <a:pt x="100545" y="277139"/>
                </a:lnTo>
                <a:lnTo>
                  <a:pt x="99669" y="277406"/>
                </a:lnTo>
                <a:lnTo>
                  <a:pt x="99072" y="278282"/>
                </a:lnTo>
                <a:lnTo>
                  <a:pt x="99212" y="279082"/>
                </a:lnTo>
                <a:lnTo>
                  <a:pt x="99377" y="279882"/>
                </a:lnTo>
                <a:lnTo>
                  <a:pt x="100203" y="280301"/>
                </a:lnTo>
                <a:lnTo>
                  <a:pt x="101981" y="279768"/>
                </a:lnTo>
                <a:lnTo>
                  <a:pt x="102577" y="278879"/>
                </a:lnTo>
                <a:close/>
              </a:path>
              <a:path w="806450" h="280670">
                <a:moveTo>
                  <a:pt x="124510" y="212483"/>
                </a:moveTo>
                <a:lnTo>
                  <a:pt x="123215" y="206248"/>
                </a:lnTo>
                <a:lnTo>
                  <a:pt x="118592" y="204812"/>
                </a:lnTo>
                <a:lnTo>
                  <a:pt x="113563" y="206171"/>
                </a:lnTo>
                <a:lnTo>
                  <a:pt x="108534" y="207530"/>
                </a:lnTo>
                <a:lnTo>
                  <a:pt x="104978" y="211162"/>
                </a:lnTo>
                <a:lnTo>
                  <a:pt x="106286" y="217411"/>
                </a:lnTo>
                <a:lnTo>
                  <a:pt x="110896" y="218833"/>
                </a:lnTo>
                <a:lnTo>
                  <a:pt x="120967" y="216115"/>
                </a:lnTo>
                <a:lnTo>
                  <a:pt x="124510" y="212483"/>
                </a:lnTo>
                <a:close/>
              </a:path>
              <a:path w="806450" h="280670">
                <a:moveTo>
                  <a:pt x="164223" y="225793"/>
                </a:moveTo>
                <a:lnTo>
                  <a:pt x="163614" y="222580"/>
                </a:lnTo>
                <a:lnTo>
                  <a:pt x="161937" y="221729"/>
                </a:lnTo>
                <a:lnTo>
                  <a:pt x="160172" y="222275"/>
                </a:lnTo>
                <a:lnTo>
                  <a:pt x="158394" y="222834"/>
                </a:lnTo>
                <a:lnTo>
                  <a:pt x="157200" y="224574"/>
                </a:lnTo>
                <a:lnTo>
                  <a:pt x="157797" y="227787"/>
                </a:lnTo>
                <a:lnTo>
                  <a:pt x="159473" y="228638"/>
                </a:lnTo>
                <a:lnTo>
                  <a:pt x="163029" y="227545"/>
                </a:lnTo>
                <a:lnTo>
                  <a:pt x="164223" y="225793"/>
                </a:lnTo>
                <a:close/>
              </a:path>
              <a:path w="806450" h="280670">
                <a:moveTo>
                  <a:pt x="174536" y="233819"/>
                </a:moveTo>
                <a:lnTo>
                  <a:pt x="174371" y="233006"/>
                </a:lnTo>
                <a:lnTo>
                  <a:pt x="174231" y="232206"/>
                </a:lnTo>
                <a:lnTo>
                  <a:pt x="173393" y="231787"/>
                </a:lnTo>
                <a:lnTo>
                  <a:pt x="172504" y="232054"/>
                </a:lnTo>
                <a:lnTo>
                  <a:pt x="171615" y="232333"/>
                </a:lnTo>
                <a:lnTo>
                  <a:pt x="171018" y="233210"/>
                </a:lnTo>
                <a:lnTo>
                  <a:pt x="171323" y="234823"/>
                </a:lnTo>
                <a:lnTo>
                  <a:pt x="172161" y="235242"/>
                </a:lnTo>
                <a:lnTo>
                  <a:pt x="173050" y="234962"/>
                </a:lnTo>
                <a:lnTo>
                  <a:pt x="173939" y="234696"/>
                </a:lnTo>
                <a:lnTo>
                  <a:pt x="174536" y="233819"/>
                </a:lnTo>
                <a:close/>
              </a:path>
              <a:path w="806450" h="280670">
                <a:moveTo>
                  <a:pt x="187071" y="192532"/>
                </a:moveTo>
                <a:lnTo>
                  <a:pt x="186842" y="191401"/>
                </a:lnTo>
                <a:lnTo>
                  <a:pt x="185508" y="190627"/>
                </a:lnTo>
                <a:lnTo>
                  <a:pt x="184645" y="191109"/>
                </a:lnTo>
                <a:lnTo>
                  <a:pt x="184264" y="192100"/>
                </a:lnTo>
                <a:lnTo>
                  <a:pt x="183883" y="193090"/>
                </a:lnTo>
                <a:lnTo>
                  <a:pt x="184111" y="194208"/>
                </a:lnTo>
                <a:lnTo>
                  <a:pt x="185445" y="194995"/>
                </a:lnTo>
                <a:lnTo>
                  <a:pt x="186283" y="194513"/>
                </a:lnTo>
                <a:lnTo>
                  <a:pt x="186677" y="193509"/>
                </a:lnTo>
                <a:lnTo>
                  <a:pt x="187071" y="192532"/>
                </a:lnTo>
                <a:close/>
              </a:path>
              <a:path w="806450" h="280670">
                <a:moveTo>
                  <a:pt x="192976" y="190385"/>
                </a:moveTo>
                <a:lnTo>
                  <a:pt x="192722" y="189141"/>
                </a:lnTo>
                <a:lnTo>
                  <a:pt x="191770" y="189674"/>
                </a:lnTo>
                <a:lnTo>
                  <a:pt x="192024" y="190931"/>
                </a:lnTo>
                <a:lnTo>
                  <a:pt x="192976" y="190385"/>
                </a:lnTo>
                <a:close/>
              </a:path>
              <a:path w="806450" h="280670">
                <a:moveTo>
                  <a:pt x="193281" y="195122"/>
                </a:moveTo>
                <a:lnTo>
                  <a:pt x="193052" y="194005"/>
                </a:lnTo>
                <a:lnTo>
                  <a:pt x="192405" y="193611"/>
                </a:lnTo>
                <a:lnTo>
                  <a:pt x="191731" y="193217"/>
                </a:lnTo>
                <a:lnTo>
                  <a:pt x="190868" y="193713"/>
                </a:lnTo>
                <a:lnTo>
                  <a:pt x="190487" y="194691"/>
                </a:lnTo>
                <a:lnTo>
                  <a:pt x="190106" y="195681"/>
                </a:lnTo>
                <a:lnTo>
                  <a:pt x="190322" y="196811"/>
                </a:lnTo>
                <a:lnTo>
                  <a:pt x="190995" y="197192"/>
                </a:lnTo>
                <a:lnTo>
                  <a:pt x="191668" y="197586"/>
                </a:lnTo>
                <a:lnTo>
                  <a:pt x="192506" y="197104"/>
                </a:lnTo>
                <a:lnTo>
                  <a:pt x="193281" y="195122"/>
                </a:lnTo>
                <a:close/>
              </a:path>
              <a:path w="806450" h="280670">
                <a:moveTo>
                  <a:pt x="199212" y="192963"/>
                </a:moveTo>
                <a:lnTo>
                  <a:pt x="198958" y="191706"/>
                </a:lnTo>
                <a:lnTo>
                  <a:pt x="198005" y="192265"/>
                </a:lnTo>
                <a:lnTo>
                  <a:pt x="198259" y="193509"/>
                </a:lnTo>
                <a:lnTo>
                  <a:pt x="199212" y="192963"/>
                </a:lnTo>
                <a:close/>
              </a:path>
              <a:path w="806450" h="280670">
                <a:moveTo>
                  <a:pt x="207695" y="236575"/>
                </a:moveTo>
                <a:lnTo>
                  <a:pt x="206400" y="230339"/>
                </a:lnTo>
                <a:lnTo>
                  <a:pt x="201790" y="228904"/>
                </a:lnTo>
                <a:lnTo>
                  <a:pt x="196748" y="230263"/>
                </a:lnTo>
                <a:lnTo>
                  <a:pt x="191719" y="231622"/>
                </a:lnTo>
                <a:lnTo>
                  <a:pt x="188163" y="235254"/>
                </a:lnTo>
                <a:lnTo>
                  <a:pt x="189458" y="241503"/>
                </a:lnTo>
                <a:lnTo>
                  <a:pt x="194081" y="242925"/>
                </a:lnTo>
                <a:lnTo>
                  <a:pt x="204152" y="240207"/>
                </a:lnTo>
                <a:lnTo>
                  <a:pt x="207695" y="236575"/>
                </a:lnTo>
                <a:close/>
              </a:path>
              <a:path w="806450" h="280670">
                <a:moveTo>
                  <a:pt x="226707" y="193624"/>
                </a:moveTo>
                <a:lnTo>
                  <a:pt x="226021" y="190373"/>
                </a:lnTo>
                <a:lnTo>
                  <a:pt x="223634" y="189636"/>
                </a:lnTo>
                <a:lnTo>
                  <a:pt x="221018" y="190347"/>
                </a:lnTo>
                <a:lnTo>
                  <a:pt x="218414" y="191046"/>
                </a:lnTo>
                <a:lnTo>
                  <a:pt x="216560" y="192925"/>
                </a:lnTo>
                <a:lnTo>
                  <a:pt x="217233" y="196176"/>
                </a:lnTo>
                <a:lnTo>
                  <a:pt x="219633" y="196926"/>
                </a:lnTo>
                <a:lnTo>
                  <a:pt x="224866" y="195503"/>
                </a:lnTo>
                <a:lnTo>
                  <a:pt x="226707" y="193624"/>
                </a:lnTo>
                <a:close/>
              </a:path>
              <a:path w="806450" h="280670">
                <a:moveTo>
                  <a:pt x="229590" y="212128"/>
                </a:moveTo>
                <a:lnTo>
                  <a:pt x="229450" y="211289"/>
                </a:lnTo>
                <a:lnTo>
                  <a:pt x="229285" y="210464"/>
                </a:lnTo>
                <a:lnTo>
                  <a:pt x="228409" y="210019"/>
                </a:lnTo>
                <a:lnTo>
                  <a:pt x="227495" y="210312"/>
                </a:lnTo>
                <a:lnTo>
                  <a:pt x="226580" y="210591"/>
                </a:lnTo>
                <a:lnTo>
                  <a:pt x="225958" y="211505"/>
                </a:lnTo>
                <a:lnTo>
                  <a:pt x="226263" y="213169"/>
                </a:lnTo>
                <a:lnTo>
                  <a:pt x="227139" y="213614"/>
                </a:lnTo>
                <a:lnTo>
                  <a:pt x="228066" y="213334"/>
                </a:lnTo>
                <a:lnTo>
                  <a:pt x="228981" y="213042"/>
                </a:lnTo>
                <a:lnTo>
                  <a:pt x="229590" y="212128"/>
                </a:lnTo>
                <a:close/>
              </a:path>
              <a:path w="806450" h="280670">
                <a:moveTo>
                  <a:pt x="231775" y="219265"/>
                </a:moveTo>
                <a:lnTo>
                  <a:pt x="231622" y="218427"/>
                </a:lnTo>
                <a:lnTo>
                  <a:pt x="231457" y="217589"/>
                </a:lnTo>
                <a:lnTo>
                  <a:pt x="230593" y="217144"/>
                </a:lnTo>
                <a:lnTo>
                  <a:pt x="229666" y="217436"/>
                </a:lnTo>
                <a:lnTo>
                  <a:pt x="228752" y="217716"/>
                </a:lnTo>
                <a:lnTo>
                  <a:pt x="228130" y="218617"/>
                </a:lnTo>
                <a:lnTo>
                  <a:pt x="228295" y="219456"/>
                </a:lnTo>
                <a:lnTo>
                  <a:pt x="228447" y="220294"/>
                </a:lnTo>
                <a:lnTo>
                  <a:pt x="229323" y="220738"/>
                </a:lnTo>
                <a:lnTo>
                  <a:pt x="230238" y="220446"/>
                </a:lnTo>
                <a:lnTo>
                  <a:pt x="231152" y="220167"/>
                </a:lnTo>
                <a:lnTo>
                  <a:pt x="231775" y="219265"/>
                </a:lnTo>
                <a:close/>
              </a:path>
              <a:path w="806450" h="280670">
                <a:moveTo>
                  <a:pt x="234886" y="215887"/>
                </a:moveTo>
                <a:lnTo>
                  <a:pt x="233908" y="215392"/>
                </a:lnTo>
                <a:lnTo>
                  <a:pt x="233210" y="216408"/>
                </a:lnTo>
                <a:lnTo>
                  <a:pt x="234188" y="216903"/>
                </a:lnTo>
                <a:lnTo>
                  <a:pt x="234886" y="215887"/>
                </a:lnTo>
                <a:close/>
              </a:path>
              <a:path w="806450" h="280670">
                <a:moveTo>
                  <a:pt x="237058" y="223012"/>
                </a:moveTo>
                <a:lnTo>
                  <a:pt x="236080" y="222516"/>
                </a:lnTo>
                <a:lnTo>
                  <a:pt x="235394" y="223532"/>
                </a:lnTo>
                <a:lnTo>
                  <a:pt x="236359" y="224028"/>
                </a:lnTo>
                <a:lnTo>
                  <a:pt x="237058" y="223012"/>
                </a:lnTo>
                <a:close/>
              </a:path>
              <a:path w="806450" h="280670">
                <a:moveTo>
                  <a:pt x="269151" y="195859"/>
                </a:moveTo>
                <a:lnTo>
                  <a:pt x="268846" y="194183"/>
                </a:lnTo>
                <a:lnTo>
                  <a:pt x="267970" y="193738"/>
                </a:lnTo>
                <a:lnTo>
                  <a:pt x="267042" y="194030"/>
                </a:lnTo>
                <a:lnTo>
                  <a:pt x="266128" y="194310"/>
                </a:lnTo>
                <a:lnTo>
                  <a:pt x="265506" y="195224"/>
                </a:lnTo>
                <a:lnTo>
                  <a:pt x="265671" y="196049"/>
                </a:lnTo>
                <a:lnTo>
                  <a:pt x="265823" y="196888"/>
                </a:lnTo>
                <a:lnTo>
                  <a:pt x="266700" y="197332"/>
                </a:lnTo>
                <a:lnTo>
                  <a:pt x="267614" y="197053"/>
                </a:lnTo>
                <a:lnTo>
                  <a:pt x="268541" y="196761"/>
                </a:lnTo>
                <a:lnTo>
                  <a:pt x="269151" y="195859"/>
                </a:lnTo>
                <a:close/>
              </a:path>
              <a:path w="806450" h="280670">
                <a:moveTo>
                  <a:pt x="274434" y="199605"/>
                </a:moveTo>
                <a:lnTo>
                  <a:pt x="273456" y="199110"/>
                </a:lnTo>
                <a:lnTo>
                  <a:pt x="272770" y="200126"/>
                </a:lnTo>
                <a:lnTo>
                  <a:pt x="273735" y="200621"/>
                </a:lnTo>
                <a:lnTo>
                  <a:pt x="274434" y="199605"/>
                </a:lnTo>
                <a:close/>
              </a:path>
              <a:path w="806450" h="280670">
                <a:moveTo>
                  <a:pt x="291731" y="201460"/>
                </a:moveTo>
                <a:lnTo>
                  <a:pt x="291045" y="198221"/>
                </a:lnTo>
                <a:lnTo>
                  <a:pt x="288658" y="197485"/>
                </a:lnTo>
                <a:lnTo>
                  <a:pt x="286042" y="198183"/>
                </a:lnTo>
                <a:lnTo>
                  <a:pt x="283425" y="198882"/>
                </a:lnTo>
                <a:lnTo>
                  <a:pt x="281571" y="200761"/>
                </a:lnTo>
                <a:lnTo>
                  <a:pt x="282257" y="204012"/>
                </a:lnTo>
                <a:lnTo>
                  <a:pt x="284657" y="204762"/>
                </a:lnTo>
                <a:lnTo>
                  <a:pt x="289877" y="203339"/>
                </a:lnTo>
                <a:lnTo>
                  <a:pt x="291731" y="201460"/>
                </a:lnTo>
                <a:close/>
              </a:path>
              <a:path w="806450" h="280670">
                <a:moveTo>
                  <a:pt x="691108" y="42468"/>
                </a:moveTo>
                <a:lnTo>
                  <a:pt x="685431" y="40030"/>
                </a:lnTo>
                <a:lnTo>
                  <a:pt x="683577" y="39179"/>
                </a:lnTo>
                <a:lnTo>
                  <a:pt x="685355" y="38519"/>
                </a:lnTo>
                <a:lnTo>
                  <a:pt x="687578" y="34937"/>
                </a:lnTo>
                <a:lnTo>
                  <a:pt x="686447" y="31711"/>
                </a:lnTo>
                <a:lnTo>
                  <a:pt x="683221" y="30645"/>
                </a:lnTo>
                <a:lnTo>
                  <a:pt x="679348" y="33350"/>
                </a:lnTo>
                <a:lnTo>
                  <a:pt x="678764" y="26885"/>
                </a:lnTo>
                <a:lnTo>
                  <a:pt x="677176" y="27444"/>
                </a:lnTo>
                <a:lnTo>
                  <a:pt x="677176" y="40119"/>
                </a:lnTo>
                <a:lnTo>
                  <a:pt x="677100" y="40259"/>
                </a:lnTo>
                <a:lnTo>
                  <a:pt x="676998" y="40398"/>
                </a:lnTo>
                <a:lnTo>
                  <a:pt x="676846" y="40386"/>
                </a:lnTo>
                <a:lnTo>
                  <a:pt x="676846" y="40182"/>
                </a:lnTo>
                <a:lnTo>
                  <a:pt x="677075" y="40055"/>
                </a:lnTo>
                <a:lnTo>
                  <a:pt x="677176" y="27444"/>
                </a:lnTo>
                <a:lnTo>
                  <a:pt x="668451" y="30480"/>
                </a:lnTo>
                <a:lnTo>
                  <a:pt x="670763" y="37909"/>
                </a:lnTo>
                <a:lnTo>
                  <a:pt x="670953" y="38163"/>
                </a:lnTo>
                <a:lnTo>
                  <a:pt x="670369" y="38366"/>
                </a:lnTo>
                <a:lnTo>
                  <a:pt x="664933" y="39116"/>
                </a:lnTo>
                <a:lnTo>
                  <a:pt x="662724" y="52120"/>
                </a:lnTo>
                <a:lnTo>
                  <a:pt x="670902" y="46380"/>
                </a:lnTo>
                <a:lnTo>
                  <a:pt x="671652" y="45783"/>
                </a:lnTo>
                <a:lnTo>
                  <a:pt x="671233" y="47117"/>
                </a:lnTo>
                <a:lnTo>
                  <a:pt x="670204" y="53809"/>
                </a:lnTo>
                <a:lnTo>
                  <a:pt x="679157" y="55841"/>
                </a:lnTo>
                <a:lnTo>
                  <a:pt x="679450" y="47396"/>
                </a:lnTo>
                <a:lnTo>
                  <a:pt x="679475" y="46405"/>
                </a:lnTo>
                <a:lnTo>
                  <a:pt x="680110" y="46977"/>
                </a:lnTo>
                <a:lnTo>
                  <a:pt x="686562" y="52705"/>
                </a:lnTo>
                <a:lnTo>
                  <a:pt x="691108" y="42468"/>
                </a:lnTo>
                <a:close/>
              </a:path>
              <a:path w="806450" h="280670">
                <a:moveTo>
                  <a:pt x="765289" y="30848"/>
                </a:moveTo>
                <a:lnTo>
                  <a:pt x="765136" y="30099"/>
                </a:lnTo>
                <a:lnTo>
                  <a:pt x="765009" y="29337"/>
                </a:lnTo>
                <a:lnTo>
                  <a:pt x="764209" y="28930"/>
                </a:lnTo>
                <a:lnTo>
                  <a:pt x="763371" y="29184"/>
                </a:lnTo>
                <a:lnTo>
                  <a:pt x="762533" y="29451"/>
                </a:lnTo>
                <a:lnTo>
                  <a:pt x="761961" y="30289"/>
                </a:lnTo>
                <a:lnTo>
                  <a:pt x="762101" y="31038"/>
                </a:lnTo>
                <a:lnTo>
                  <a:pt x="762254" y="31800"/>
                </a:lnTo>
                <a:lnTo>
                  <a:pt x="763041" y="32207"/>
                </a:lnTo>
                <a:lnTo>
                  <a:pt x="763879" y="31940"/>
                </a:lnTo>
                <a:lnTo>
                  <a:pt x="764717" y="31686"/>
                </a:lnTo>
                <a:lnTo>
                  <a:pt x="765289" y="30848"/>
                </a:lnTo>
                <a:close/>
              </a:path>
              <a:path w="806450" h="280670">
                <a:moveTo>
                  <a:pt x="767270" y="37350"/>
                </a:moveTo>
                <a:lnTo>
                  <a:pt x="767118" y="36588"/>
                </a:lnTo>
                <a:lnTo>
                  <a:pt x="766991" y="35826"/>
                </a:lnTo>
                <a:lnTo>
                  <a:pt x="766191" y="35420"/>
                </a:lnTo>
                <a:lnTo>
                  <a:pt x="765352" y="35687"/>
                </a:lnTo>
                <a:lnTo>
                  <a:pt x="764514" y="35941"/>
                </a:lnTo>
                <a:lnTo>
                  <a:pt x="763955" y="36766"/>
                </a:lnTo>
                <a:lnTo>
                  <a:pt x="764082" y="37541"/>
                </a:lnTo>
                <a:lnTo>
                  <a:pt x="764235" y="38290"/>
                </a:lnTo>
                <a:lnTo>
                  <a:pt x="765022" y="38696"/>
                </a:lnTo>
                <a:lnTo>
                  <a:pt x="765860" y="38430"/>
                </a:lnTo>
                <a:lnTo>
                  <a:pt x="766699" y="38176"/>
                </a:lnTo>
                <a:lnTo>
                  <a:pt x="767270" y="37350"/>
                </a:lnTo>
                <a:close/>
              </a:path>
              <a:path w="806450" h="280670">
                <a:moveTo>
                  <a:pt x="770102" y="34264"/>
                </a:moveTo>
                <a:lnTo>
                  <a:pt x="769213" y="33807"/>
                </a:lnTo>
                <a:lnTo>
                  <a:pt x="768578" y="34734"/>
                </a:lnTo>
                <a:lnTo>
                  <a:pt x="769467" y="35191"/>
                </a:lnTo>
                <a:lnTo>
                  <a:pt x="770102" y="34264"/>
                </a:lnTo>
                <a:close/>
              </a:path>
              <a:path w="806450" h="280670">
                <a:moveTo>
                  <a:pt x="770763" y="16205"/>
                </a:moveTo>
                <a:lnTo>
                  <a:pt x="767575" y="12420"/>
                </a:lnTo>
                <a:lnTo>
                  <a:pt x="765175" y="11315"/>
                </a:lnTo>
                <a:lnTo>
                  <a:pt x="767461" y="10477"/>
                </a:lnTo>
                <a:lnTo>
                  <a:pt x="770343" y="5816"/>
                </a:lnTo>
                <a:lnTo>
                  <a:pt x="768883" y="1651"/>
                </a:lnTo>
                <a:lnTo>
                  <a:pt x="764692" y="266"/>
                </a:lnTo>
                <a:lnTo>
                  <a:pt x="759536" y="3873"/>
                </a:lnTo>
                <a:lnTo>
                  <a:pt x="757237" y="0"/>
                </a:lnTo>
                <a:lnTo>
                  <a:pt x="752741" y="25"/>
                </a:lnTo>
                <a:lnTo>
                  <a:pt x="748944" y="3517"/>
                </a:lnTo>
                <a:lnTo>
                  <a:pt x="748588" y="9664"/>
                </a:lnTo>
                <a:lnTo>
                  <a:pt x="748842" y="10007"/>
                </a:lnTo>
                <a:lnTo>
                  <a:pt x="748055" y="10274"/>
                </a:lnTo>
                <a:lnTo>
                  <a:pt x="743712" y="13347"/>
                </a:lnTo>
                <a:lnTo>
                  <a:pt x="741794" y="18605"/>
                </a:lnTo>
                <a:lnTo>
                  <a:pt x="743178" y="22288"/>
                </a:lnTo>
                <a:lnTo>
                  <a:pt x="748753" y="20637"/>
                </a:lnTo>
                <a:lnTo>
                  <a:pt x="749744" y="19850"/>
                </a:lnTo>
                <a:lnTo>
                  <a:pt x="749185" y="21602"/>
                </a:lnTo>
                <a:lnTo>
                  <a:pt x="750239" y="26847"/>
                </a:lnTo>
                <a:lnTo>
                  <a:pt x="753872" y="29133"/>
                </a:lnTo>
                <a:lnTo>
                  <a:pt x="757821" y="27736"/>
                </a:lnTo>
                <a:lnTo>
                  <a:pt x="759828" y="21958"/>
                </a:lnTo>
                <a:lnTo>
                  <a:pt x="759866" y="20662"/>
                </a:lnTo>
                <a:lnTo>
                  <a:pt x="760691" y="21399"/>
                </a:lnTo>
                <a:lnTo>
                  <a:pt x="766318" y="23571"/>
                </a:lnTo>
                <a:lnTo>
                  <a:pt x="770013" y="20878"/>
                </a:lnTo>
                <a:lnTo>
                  <a:pt x="770763" y="16205"/>
                </a:lnTo>
                <a:close/>
              </a:path>
              <a:path w="806450" h="280670">
                <a:moveTo>
                  <a:pt x="772083" y="40754"/>
                </a:moveTo>
                <a:lnTo>
                  <a:pt x="771194" y="40309"/>
                </a:lnTo>
                <a:lnTo>
                  <a:pt x="770559" y="41224"/>
                </a:lnTo>
                <a:lnTo>
                  <a:pt x="771461" y="41681"/>
                </a:lnTo>
                <a:lnTo>
                  <a:pt x="772083" y="40754"/>
                </a:lnTo>
                <a:close/>
              </a:path>
              <a:path w="806450" h="280670">
                <a:moveTo>
                  <a:pt x="782535" y="9728"/>
                </a:moveTo>
                <a:lnTo>
                  <a:pt x="781926" y="6769"/>
                </a:lnTo>
                <a:lnTo>
                  <a:pt x="779729" y="6096"/>
                </a:lnTo>
                <a:lnTo>
                  <a:pt x="777354" y="6743"/>
                </a:lnTo>
                <a:lnTo>
                  <a:pt x="774966" y="7378"/>
                </a:lnTo>
                <a:lnTo>
                  <a:pt x="773290" y="9093"/>
                </a:lnTo>
                <a:lnTo>
                  <a:pt x="773899" y="12052"/>
                </a:lnTo>
                <a:lnTo>
                  <a:pt x="776084" y="12725"/>
                </a:lnTo>
                <a:lnTo>
                  <a:pt x="780859" y="11442"/>
                </a:lnTo>
                <a:lnTo>
                  <a:pt x="782535" y="9728"/>
                </a:lnTo>
                <a:close/>
              </a:path>
              <a:path w="806450" h="280670">
                <a:moveTo>
                  <a:pt x="797267" y="34734"/>
                </a:moveTo>
                <a:lnTo>
                  <a:pt x="793470" y="33096"/>
                </a:lnTo>
                <a:lnTo>
                  <a:pt x="792238" y="32524"/>
                </a:lnTo>
                <a:lnTo>
                  <a:pt x="793419" y="32092"/>
                </a:lnTo>
                <a:lnTo>
                  <a:pt x="797255" y="29248"/>
                </a:lnTo>
                <a:lnTo>
                  <a:pt x="792924" y="23901"/>
                </a:lnTo>
                <a:lnTo>
                  <a:pt x="789406" y="28536"/>
                </a:lnTo>
                <a:lnTo>
                  <a:pt x="789025" y="24333"/>
                </a:lnTo>
                <a:lnTo>
                  <a:pt x="782129" y="26720"/>
                </a:lnTo>
                <a:lnTo>
                  <a:pt x="783678" y="31686"/>
                </a:lnTo>
                <a:lnTo>
                  <a:pt x="783793" y="31851"/>
                </a:lnTo>
                <a:lnTo>
                  <a:pt x="783399" y="31991"/>
                </a:lnTo>
                <a:lnTo>
                  <a:pt x="779780" y="32499"/>
                </a:lnTo>
                <a:lnTo>
                  <a:pt x="778294" y="41173"/>
                </a:lnTo>
                <a:lnTo>
                  <a:pt x="783755" y="37338"/>
                </a:lnTo>
                <a:lnTo>
                  <a:pt x="784263" y="36931"/>
                </a:lnTo>
                <a:lnTo>
                  <a:pt x="783983" y="37833"/>
                </a:lnTo>
                <a:lnTo>
                  <a:pt x="783310" y="42303"/>
                </a:lnTo>
                <a:lnTo>
                  <a:pt x="789279" y="43649"/>
                </a:lnTo>
                <a:lnTo>
                  <a:pt x="789470" y="38011"/>
                </a:lnTo>
                <a:lnTo>
                  <a:pt x="789495" y="37350"/>
                </a:lnTo>
                <a:lnTo>
                  <a:pt x="789927" y="37731"/>
                </a:lnTo>
                <a:lnTo>
                  <a:pt x="794232" y="41554"/>
                </a:lnTo>
                <a:lnTo>
                  <a:pt x="797267" y="34734"/>
                </a:lnTo>
                <a:close/>
              </a:path>
              <a:path w="806450" h="280670">
                <a:moveTo>
                  <a:pt x="801331" y="16014"/>
                </a:moveTo>
                <a:lnTo>
                  <a:pt x="801052" y="14490"/>
                </a:lnTo>
                <a:lnTo>
                  <a:pt x="800252" y="14084"/>
                </a:lnTo>
                <a:lnTo>
                  <a:pt x="799414" y="14351"/>
                </a:lnTo>
                <a:lnTo>
                  <a:pt x="798576" y="14605"/>
                </a:lnTo>
                <a:lnTo>
                  <a:pt x="798017" y="15443"/>
                </a:lnTo>
                <a:lnTo>
                  <a:pt x="798296" y="16954"/>
                </a:lnTo>
                <a:lnTo>
                  <a:pt x="799096" y="17360"/>
                </a:lnTo>
                <a:lnTo>
                  <a:pt x="799922" y="17106"/>
                </a:lnTo>
                <a:lnTo>
                  <a:pt x="800760" y="16840"/>
                </a:lnTo>
                <a:lnTo>
                  <a:pt x="801331" y="16014"/>
                </a:lnTo>
                <a:close/>
              </a:path>
              <a:path w="806450" h="280670">
                <a:moveTo>
                  <a:pt x="806132" y="19431"/>
                </a:moveTo>
                <a:lnTo>
                  <a:pt x="805243" y="18986"/>
                </a:lnTo>
                <a:lnTo>
                  <a:pt x="804621" y="19900"/>
                </a:lnTo>
                <a:lnTo>
                  <a:pt x="805510" y="20358"/>
                </a:lnTo>
                <a:lnTo>
                  <a:pt x="806132" y="19431"/>
                </a:lnTo>
                <a:close/>
              </a:path>
            </a:pathLst>
          </a:custGeom>
          <a:solidFill>
            <a:srgbClr val="FAEF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10">
            <a:extLst>
              <a:ext uri="{FF2B5EF4-FFF2-40B4-BE49-F238E27FC236}">
                <a16:creationId xmlns:a16="http://schemas.microsoft.com/office/drawing/2014/main" id="{F1D45A3A-932F-8E10-0D3B-3C9FD3F69A19}"/>
              </a:ext>
            </a:extLst>
          </p:cNvPr>
          <p:cNvSpPr/>
          <p:nvPr userDrawn="1"/>
        </p:nvSpPr>
        <p:spPr>
          <a:xfrm>
            <a:off x="1983361" y="7099892"/>
            <a:ext cx="104374" cy="86555"/>
          </a:xfrm>
          <a:custGeom>
            <a:avLst/>
            <a:gdLst/>
            <a:ahLst/>
            <a:cxnLst/>
            <a:rect l="l" t="t" r="r" b="b"/>
            <a:pathLst>
              <a:path w="104139" h="86359">
                <a:moveTo>
                  <a:pt x="1143" y="31318"/>
                </a:moveTo>
                <a:lnTo>
                  <a:pt x="901" y="30137"/>
                </a:lnTo>
                <a:lnTo>
                  <a:pt x="0" y="30645"/>
                </a:lnTo>
                <a:lnTo>
                  <a:pt x="241" y="31838"/>
                </a:lnTo>
                <a:lnTo>
                  <a:pt x="1143" y="31318"/>
                </a:lnTo>
                <a:close/>
              </a:path>
              <a:path w="104139" h="86359">
                <a:moveTo>
                  <a:pt x="21386" y="39725"/>
                </a:moveTo>
                <a:lnTo>
                  <a:pt x="20459" y="39255"/>
                </a:lnTo>
                <a:lnTo>
                  <a:pt x="19799" y="40208"/>
                </a:lnTo>
                <a:lnTo>
                  <a:pt x="20726" y="40690"/>
                </a:lnTo>
                <a:lnTo>
                  <a:pt x="21386" y="39725"/>
                </a:lnTo>
                <a:close/>
              </a:path>
              <a:path w="104139" h="86359">
                <a:moveTo>
                  <a:pt x="22415" y="43103"/>
                </a:moveTo>
                <a:lnTo>
                  <a:pt x="21488" y="42633"/>
                </a:lnTo>
                <a:lnTo>
                  <a:pt x="20840" y="43599"/>
                </a:lnTo>
                <a:lnTo>
                  <a:pt x="21755" y="44069"/>
                </a:lnTo>
                <a:lnTo>
                  <a:pt x="22415" y="43103"/>
                </a:lnTo>
                <a:close/>
              </a:path>
              <a:path w="104139" h="86359">
                <a:moveTo>
                  <a:pt x="23952" y="41897"/>
                </a:moveTo>
                <a:lnTo>
                  <a:pt x="23495" y="41656"/>
                </a:lnTo>
                <a:lnTo>
                  <a:pt x="23164" y="42138"/>
                </a:lnTo>
                <a:lnTo>
                  <a:pt x="23634" y="42379"/>
                </a:lnTo>
                <a:lnTo>
                  <a:pt x="23952" y="41897"/>
                </a:lnTo>
                <a:close/>
              </a:path>
              <a:path w="104139" h="86359">
                <a:moveTo>
                  <a:pt x="24993" y="45275"/>
                </a:moveTo>
                <a:lnTo>
                  <a:pt x="24523" y="45046"/>
                </a:lnTo>
                <a:lnTo>
                  <a:pt x="24206" y="45516"/>
                </a:lnTo>
                <a:lnTo>
                  <a:pt x="24663" y="45758"/>
                </a:lnTo>
                <a:lnTo>
                  <a:pt x="24993" y="45275"/>
                </a:lnTo>
                <a:close/>
              </a:path>
              <a:path w="104139" h="86359">
                <a:moveTo>
                  <a:pt x="25565" y="64808"/>
                </a:moveTo>
                <a:lnTo>
                  <a:pt x="25209" y="63055"/>
                </a:lnTo>
                <a:lnTo>
                  <a:pt x="23863" y="63817"/>
                </a:lnTo>
                <a:lnTo>
                  <a:pt x="24218" y="65582"/>
                </a:lnTo>
                <a:lnTo>
                  <a:pt x="25565" y="64808"/>
                </a:lnTo>
                <a:close/>
              </a:path>
              <a:path w="104139" h="86359">
                <a:moveTo>
                  <a:pt x="26466" y="32181"/>
                </a:moveTo>
                <a:lnTo>
                  <a:pt x="22644" y="30543"/>
                </a:lnTo>
                <a:lnTo>
                  <a:pt x="21399" y="29984"/>
                </a:lnTo>
                <a:lnTo>
                  <a:pt x="22593" y="29540"/>
                </a:lnTo>
                <a:lnTo>
                  <a:pt x="26441" y="26670"/>
                </a:lnTo>
                <a:lnTo>
                  <a:pt x="22085" y="21285"/>
                </a:lnTo>
                <a:lnTo>
                  <a:pt x="18542" y="25946"/>
                </a:lnTo>
                <a:lnTo>
                  <a:pt x="18148" y="21704"/>
                </a:lnTo>
                <a:lnTo>
                  <a:pt x="11214" y="24117"/>
                </a:lnTo>
                <a:lnTo>
                  <a:pt x="12776" y="29121"/>
                </a:lnTo>
                <a:lnTo>
                  <a:pt x="12903" y="29298"/>
                </a:lnTo>
                <a:lnTo>
                  <a:pt x="12496" y="29438"/>
                </a:lnTo>
                <a:lnTo>
                  <a:pt x="8864" y="29946"/>
                </a:lnTo>
                <a:lnTo>
                  <a:pt x="7353" y="38684"/>
                </a:lnTo>
                <a:lnTo>
                  <a:pt x="12865" y="34823"/>
                </a:lnTo>
                <a:lnTo>
                  <a:pt x="13373" y="34417"/>
                </a:lnTo>
                <a:lnTo>
                  <a:pt x="13081" y="35318"/>
                </a:lnTo>
                <a:lnTo>
                  <a:pt x="12407" y="39814"/>
                </a:lnTo>
                <a:lnTo>
                  <a:pt x="18427" y="41186"/>
                </a:lnTo>
                <a:lnTo>
                  <a:pt x="18605" y="35496"/>
                </a:lnTo>
                <a:lnTo>
                  <a:pt x="18630" y="34823"/>
                </a:lnTo>
                <a:lnTo>
                  <a:pt x="19075" y="35217"/>
                </a:lnTo>
                <a:lnTo>
                  <a:pt x="23406" y="39065"/>
                </a:lnTo>
                <a:lnTo>
                  <a:pt x="26466" y="32181"/>
                </a:lnTo>
                <a:close/>
              </a:path>
              <a:path w="104139" h="86359">
                <a:moveTo>
                  <a:pt x="29946" y="66636"/>
                </a:moveTo>
                <a:lnTo>
                  <a:pt x="29591" y="64871"/>
                </a:lnTo>
                <a:lnTo>
                  <a:pt x="28244" y="65646"/>
                </a:lnTo>
                <a:lnTo>
                  <a:pt x="28600" y="67411"/>
                </a:lnTo>
                <a:lnTo>
                  <a:pt x="29946" y="66636"/>
                </a:lnTo>
                <a:close/>
              </a:path>
              <a:path w="104139" h="86359">
                <a:moveTo>
                  <a:pt x="29997" y="62611"/>
                </a:moveTo>
                <a:lnTo>
                  <a:pt x="29819" y="61722"/>
                </a:lnTo>
                <a:lnTo>
                  <a:pt x="29146" y="62103"/>
                </a:lnTo>
                <a:lnTo>
                  <a:pt x="29324" y="62992"/>
                </a:lnTo>
                <a:lnTo>
                  <a:pt x="29997" y="62611"/>
                </a:lnTo>
                <a:close/>
              </a:path>
              <a:path w="104139" h="86359">
                <a:moveTo>
                  <a:pt x="30416" y="29146"/>
                </a:moveTo>
                <a:lnTo>
                  <a:pt x="30264" y="28384"/>
                </a:lnTo>
                <a:lnTo>
                  <a:pt x="30099" y="27609"/>
                </a:lnTo>
                <a:lnTo>
                  <a:pt x="28968" y="27266"/>
                </a:lnTo>
                <a:lnTo>
                  <a:pt x="27724" y="27597"/>
                </a:lnTo>
                <a:lnTo>
                  <a:pt x="26492" y="27927"/>
                </a:lnTo>
                <a:lnTo>
                  <a:pt x="25615" y="28816"/>
                </a:lnTo>
                <a:lnTo>
                  <a:pt x="25781" y="29591"/>
                </a:lnTo>
                <a:lnTo>
                  <a:pt x="25933" y="30365"/>
                </a:lnTo>
                <a:lnTo>
                  <a:pt x="27076" y="30721"/>
                </a:lnTo>
                <a:lnTo>
                  <a:pt x="28308" y="30378"/>
                </a:lnTo>
                <a:lnTo>
                  <a:pt x="29540" y="30048"/>
                </a:lnTo>
                <a:lnTo>
                  <a:pt x="30416" y="29146"/>
                </a:lnTo>
                <a:close/>
              </a:path>
              <a:path w="104139" h="86359">
                <a:moveTo>
                  <a:pt x="34391" y="64427"/>
                </a:moveTo>
                <a:lnTo>
                  <a:pt x="34201" y="63550"/>
                </a:lnTo>
                <a:lnTo>
                  <a:pt x="33528" y="63931"/>
                </a:lnTo>
                <a:lnTo>
                  <a:pt x="33705" y="64808"/>
                </a:lnTo>
                <a:lnTo>
                  <a:pt x="34391" y="64427"/>
                </a:lnTo>
                <a:close/>
              </a:path>
              <a:path w="104139" h="86359">
                <a:moveTo>
                  <a:pt x="40106" y="32029"/>
                </a:moveTo>
                <a:lnTo>
                  <a:pt x="39179" y="31559"/>
                </a:lnTo>
                <a:lnTo>
                  <a:pt x="38519" y="32524"/>
                </a:lnTo>
                <a:lnTo>
                  <a:pt x="39446" y="32994"/>
                </a:lnTo>
                <a:lnTo>
                  <a:pt x="40106" y="32029"/>
                </a:lnTo>
                <a:close/>
              </a:path>
              <a:path w="104139" h="86359">
                <a:moveTo>
                  <a:pt x="42672" y="34188"/>
                </a:moveTo>
                <a:lnTo>
                  <a:pt x="42214" y="33959"/>
                </a:lnTo>
                <a:lnTo>
                  <a:pt x="41884" y="34429"/>
                </a:lnTo>
                <a:lnTo>
                  <a:pt x="42354" y="34671"/>
                </a:lnTo>
                <a:lnTo>
                  <a:pt x="42672" y="34188"/>
                </a:lnTo>
                <a:close/>
              </a:path>
              <a:path w="104139" h="86359">
                <a:moveTo>
                  <a:pt x="50863" y="35077"/>
                </a:moveTo>
                <a:lnTo>
                  <a:pt x="50698" y="34302"/>
                </a:lnTo>
                <a:lnTo>
                  <a:pt x="50546" y="33540"/>
                </a:lnTo>
                <a:lnTo>
                  <a:pt x="49415" y="33197"/>
                </a:lnTo>
                <a:lnTo>
                  <a:pt x="48171" y="33515"/>
                </a:lnTo>
                <a:lnTo>
                  <a:pt x="46939" y="33858"/>
                </a:lnTo>
                <a:lnTo>
                  <a:pt x="46062" y="34747"/>
                </a:lnTo>
                <a:lnTo>
                  <a:pt x="46215" y="35509"/>
                </a:lnTo>
                <a:lnTo>
                  <a:pt x="46380" y="36283"/>
                </a:lnTo>
                <a:lnTo>
                  <a:pt x="47510" y="36626"/>
                </a:lnTo>
                <a:lnTo>
                  <a:pt x="49987" y="35966"/>
                </a:lnTo>
                <a:lnTo>
                  <a:pt x="50863" y="35077"/>
                </a:lnTo>
                <a:close/>
              </a:path>
              <a:path w="104139" h="86359">
                <a:moveTo>
                  <a:pt x="55664" y="77330"/>
                </a:moveTo>
                <a:lnTo>
                  <a:pt x="54292" y="76631"/>
                </a:lnTo>
                <a:lnTo>
                  <a:pt x="53327" y="78054"/>
                </a:lnTo>
                <a:lnTo>
                  <a:pt x="54698" y="78752"/>
                </a:lnTo>
                <a:lnTo>
                  <a:pt x="55664" y="77330"/>
                </a:lnTo>
                <a:close/>
              </a:path>
              <a:path w="104139" h="86359">
                <a:moveTo>
                  <a:pt x="57188" y="82346"/>
                </a:moveTo>
                <a:lnTo>
                  <a:pt x="55816" y="81648"/>
                </a:lnTo>
                <a:lnTo>
                  <a:pt x="54838" y="83083"/>
                </a:lnTo>
                <a:lnTo>
                  <a:pt x="56222" y="83781"/>
                </a:lnTo>
                <a:lnTo>
                  <a:pt x="57188" y="82346"/>
                </a:lnTo>
                <a:close/>
              </a:path>
              <a:path w="104139" h="86359">
                <a:moveTo>
                  <a:pt x="59486" y="80556"/>
                </a:moveTo>
                <a:lnTo>
                  <a:pt x="58813" y="80200"/>
                </a:lnTo>
                <a:lnTo>
                  <a:pt x="58318" y="80924"/>
                </a:lnTo>
                <a:lnTo>
                  <a:pt x="59004" y="81267"/>
                </a:lnTo>
                <a:lnTo>
                  <a:pt x="59486" y="80556"/>
                </a:lnTo>
                <a:close/>
              </a:path>
              <a:path w="104139" h="86359">
                <a:moveTo>
                  <a:pt x="59677" y="58585"/>
                </a:moveTo>
                <a:lnTo>
                  <a:pt x="58547" y="55359"/>
                </a:lnTo>
                <a:lnTo>
                  <a:pt x="55321" y="54292"/>
                </a:lnTo>
                <a:lnTo>
                  <a:pt x="51206" y="57162"/>
                </a:lnTo>
                <a:lnTo>
                  <a:pt x="48831" y="59372"/>
                </a:lnTo>
                <a:lnTo>
                  <a:pt x="48463" y="60883"/>
                </a:lnTo>
                <a:lnTo>
                  <a:pt x="47904" y="61150"/>
                </a:lnTo>
                <a:lnTo>
                  <a:pt x="46101" y="62014"/>
                </a:lnTo>
                <a:lnTo>
                  <a:pt x="45110" y="63957"/>
                </a:lnTo>
                <a:lnTo>
                  <a:pt x="46240" y="66890"/>
                </a:lnTo>
                <a:lnTo>
                  <a:pt x="48107" y="67348"/>
                </a:lnTo>
                <a:lnTo>
                  <a:pt x="48539" y="67144"/>
                </a:lnTo>
                <a:lnTo>
                  <a:pt x="48768" y="67208"/>
                </a:lnTo>
                <a:lnTo>
                  <a:pt x="52438" y="66217"/>
                </a:lnTo>
                <a:lnTo>
                  <a:pt x="53733" y="64884"/>
                </a:lnTo>
                <a:lnTo>
                  <a:pt x="53505" y="63754"/>
                </a:lnTo>
                <a:lnTo>
                  <a:pt x="53467" y="63588"/>
                </a:lnTo>
                <a:lnTo>
                  <a:pt x="54140" y="63385"/>
                </a:lnTo>
                <a:lnTo>
                  <a:pt x="57454" y="62166"/>
                </a:lnTo>
                <a:lnTo>
                  <a:pt x="59677" y="58585"/>
                </a:lnTo>
                <a:close/>
              </a:path>
              <a:path w="104139" h="86359">
                <a:moveTo>
                  <a:pt x="61010" y="85572"/>
                </a:moveTo>
                <a:lnTo>
                  <a:pt x="60337" y="85217"/>
                </a:lnTo>
                <a:lnTo>
                  <a:pt x="59842" y="85928"/>
                </a:lnTo>
                <a:lnTo>
                  <a:pt x="60528" y="86283"/>
                </a:lnTo>
                <a:lnTo>
                  <a:pt x="61010" y="85572"/>
                </a:lnTo>
                <a:close/>
              </a:path>
              <a:path w="104139" h="86359">
                <a:moveTo>
                  <a:pt x="69100" y="61595"/>
                </a:moveTo>
                <a:lnTo>
                  <a:pt x="68618" y="59309"/>
                </a:lnTo>
                <a:lnTo>
                  <a:pt x="66941" y="58788"/>
                </a:lnTo>
                <a:lnTo>
                  <a:pt x="65100" y="59283"/>
                </a:lnTo>
                <a:lnTo>
                  <a:pt x="63258" y="59778"/>
                </a:lnTo>
                <a:lnTo>
                  <a:pt x="61950" y="61112"/>
                </a:lnTo>
                <a:lnTo>
                  <a:pt x="62433" y="63385"/>
                </a:lnTo>
                <a:lnTo>
                  <a:pt x="64122" y="63919"/>
                </a:lnTo>
                <a:lnTo>
                  <a:pt x="67805" y="62928"/>
                </a:lnTo>
                <a:lnTo>
                  <a:pt x="69100" y="61595"/>
                </a:lnTo>
                <a:close/>
              </a:path>
              <a:path w="104139" h="86359">
                <a:moveTo>
                  <a:pt x="76225" y="23863"/>
                </a:moveTo>
                <a:lnTo>
                  <a:pt x="75031" y="23253"/>
                </a:lnTo>
                <a:lnTo>
                  <a:pt x="74180" y="24498"/>
                </a:lnTo>
                <a:lnTo>
                  <a:pt x="75374" y="25107"/>
                </a:lnTo>
                <a:lnTo>
                  <a:pt x="76225" y="23863"/>
                </a:lnTo>
                <a:close/>
              </a:path>
              <a:path w="104139" h="86359">
                <a:moveTo>
                  <a:pt x="77571" y="28232"/>
                </a:moveTo>
                <a:lnTo>
                  <a:pt x="76377" y="27622"/>
                </a:lnTo>
                <a:lnTo>
                  <a:pt x="75526" y="28867"/>
                </a:lnTo>
                <a:lnTo>
                  <a:pt x="76720" y="29476"/>
                </a:lnTo>
                <a:lnTo>
                  <a:pt x="77571" y="28232"/>
                </a:lnTo>
                <a:close/>
              </a:path>
              <a:path w="104139" h="86359">
                <a:moveTo>
                  <a:pt x="79565" y="26682"/>
                </a:moveTo>
                <a:lnTo>
                  <a:pt x="78968" y="26377"/>
                </a:lnTo>
                <a:lnTo>
                  <a:pt x="78536" y="27000"/>
                </a:lnTo>
                <a:lnTo>
                  <a:pt x="79146" y="27305"/>
                </a:lnTo>
                <a:lnTo>
                  <a:pt x="79565" y="26682"/>
                </a:lnTo>
                <a:close/>
              </a:path>
              <a:path w="104139" h="86359">
                <a:moveTo>
                  <a:pt x="80899" y="31051"/>
                </a:moveTo>
                <a:lnTo>
                  <a:pt x="80302" y="30746"/>
                </a:lnTo>
                <a:lnTo>
                  <a:pt x="79883" y="31369"/>
                </a:lnTo>
                <a:lnTo>
                  <a:pt x="80479" y="31673"/>
                </a:lnTo>
                <a:lnTo>
                  <a:pt x="80899" y="31051"/>
                </a:lnTo>
                <a:close/>
              </a:path>
              <a:path w="104139" h="86359">
                <a:moveTo>
                  <a:pt x="82804" y="14109"/>
                </a:moveTo>
                <a:lnTo>
                  <a:pt x="77851" y="11988"/>
                </a:lnTo>
                <a:lnTo>
                  <a:pt x="76225" y="11252"/>
                </a:lnTo>
                <a:lnTo>
                  <a:pt x="77787" y="10668"/>
                </a:lnTo>
                <a:lnTo>
                  <a:pt x="82791" y="6972"/>
                </a:lnTo>
                <a:lnTo>
                  <a:pt x="77152" y="0"/>
                </a:lnTo>
                <a:lnTo>
                  <a:pt x="72542" y="6057"/>
                </a:lnTo>
                <a:lnTo>
                  <a:pt x="72059" y="546"/>
                </a:lnTo>
                <a:lnTo>
                  <a:pt x="63080" y="3670"/>
                </a:lnTo>
                <a:lnTo>
                  <a:pt x="65100" y="10134"/>
                </a:lnTo>
                <a:lnTo>
                  <a:pt x="65265" y="10363"/>
                </a:lnTo>
                <a:lnTo>
                  <a:pt x="64731" y="10541"/>
                </a:lnTo>
                <a:lnTo>
                  <a:pt x="60020" y="11188"/>
                </a:lnTo>
                <a:lnTo>
                  <a:pt x="58089" y="22504"/>
                </a:lnTo>
                <a:lnTo>
                  <a:pt x="65201" y="17513"/>
                </a:lnTo>
                <a:lnTo>
                  <a:pt x="65862" y="16979"/>
                </a:lnTo>
                <a:lnTo>
                  <a:pt x="65493" y="18161"/>
                </a:lnTo>
                <a:lnTo>
                  <a:pt x="64604" y="23990"/>
                </a:lnTo>
                <a:lnTo>
                  <a:pt x="72402" y="25755"/>
                </a:lnTo>
                <a:lnTo>
                  <a:pt x="72644" y="18402"/>
                </a:lnTo>
                <a:lnTo>
                  <a:pt x="72669" y="17526"/>
                </a:lnTo>
                <a:lnTo>
                  <a:pt x="73228" y="18021"/>
                </a:lnTo>
                <a:lnTo>
                  <a:pt x="78841" y="23012"/>
                </a:lnTo>
                <a:lnTo>
                  <a:pt x="82804" y="14109"/>
                </a:lnTo>
                <a:close/>
              </a:path>
              <a:path w="104139" h="86359">
                <a:moveTo>
                  <a:pt x="83489" y="65874"/>
                </a:moveTo>
                <a:lnTo>
                  <a:pt x="82118" y="65176"/>
                </a:lnTo>
                <a:lnTo>
                  <a:pt x="81153" y="66598"/>
                </a:lnTo>
                <a:lnTo>
                  <a:pt x="82524" y="67297"/>
                </a:lnTo>
                <a:lnTo>
                  <a:pt x="83489" y="65874"/>
                </a:lnTo>
                <a:close/>
              </a:path>
              <a:path w="104139" h="86359">
                <a:moveTo>
                  <a:pt x="87312" y="69100"/>
                </a:moveTo>
                <a:lnTo>
                  <a:pt x="86639" y="68745"/>
                </a:lnTo>
                <a:lnTo>
                  <a:pt x="86144" y="69469"/>
                </a:lnTo>
                <a:lnTo>
                  <a:pt x="86842" y="69799"/>
                </a:lnTo>
                <a:lnTo>
                  <a:pt x="87312" y="69100"/>
                </a:lnTo>
                <a:close/>
              </a:path>
              <a:path w="104139" h="86359">
                <a:moveTo>
                  <a:pt x="87934" y="10172"/>
                </a:moveTo>
                <a:lnTo>
                  <a:pt x="87515" y="8191"/>
                </a:lnTo>
                <a:lnTo>
                  <a:pt x="86042" y="7734"/>
                </a:lnTo>
                <a:lnTo>
                  <a:pt x="84442" y="8166"/>
                </a:lnTo>
                <a:lnTo>
                  <a:pt x="82842" y="8597"/>
                </a:lnTo>
                <a:lnTo>
                  <a:pt x="81711" y="9753"/>
                </a:lnTo>
                <a:lnTo>
                  <a:pt x="82130" y="11734"/>
                </a:lnTo>
                <a:lnTo>
                  <a:pt x="83591" y="12192"/>
                </a:lnTo>
                <a:lnTo>
                  <a:pt x="86791" y="11328"/>
                </a:lnTo>
                <a:lnTo>
                  <a:pt x="87934" y="10172"/>
                </a:lnTo>
                <a:close/>
              </a:path>
              <a:path w="104139" h="86359">
                <a:moveTo>
                  <a:pt x="97828" y="26987"/>
                </a:moveTo>
                <a:lnTo>
                  <a:pt x="95275" y="25895"/>
                </a:lnTo>
                <a:lnTo>
                  <a:pt x="94437" y="25514"/>
                </a:lnTo>
                <a:lnTo>
                  <a:pt x="95237" y="25209"/>
                </a:lnTo>
                <a:lnTo>
                  <a:pt x="97815" y="23291"/>
                </a:lnTo>
                <a:lnTo>
                  <a:pt x="94907" y="19697"/>
                </a:lnTo>
                <a:lnTo>
                  <a:pt x="92532" y="22834"/>
                </a:lnTo>
                <a:lnTo>
                  <a:pt x="92278" y="19989"/>
                </a:lnTo>
                <a:lnTo>
                  <a:pt x="87642" y="21590"/>
                </a:lnTo>
                <a:lnTo>
                  <a:pt x="88684" y="24930"/>
                </a:lnTo>
                <a:lnTo>
                  <a:pt x="88773" y="25069"/>
                </a:lnTo>
                <a:lnTo>
                  <a:pt x="88519" y="25158"/>
                </a:lnTo>
                <a:lnTo>
                  <a:pt x="86080" y="25488"/>
                </a:lnTo>
                <a:lnTo>
                  <a:pt x="85077" y="31318"/>
                </a:lnTo>
                <a:lnTo>
                  <a:pt x="88760" y="28740"/>
                </a:lnTo>
                <a:lnTo>
                  <a:pt x="89103" y="28473"/>
                </a:lnTo>
                <a:lnTo>
                  <a:pt x="88912" y="29083"/>
                </a:lnTo>
                <a:lnTo>
                  <a:pt x="88442" y="32080"/>
                </a:lnTo>
                <a:lnTo>
                  <a:pt x="92468" y="32994"/>
                </a:lnTo>
                <a:lnTo>
                  <a:pt x="92595" y="29197"/>
                </a:lnTo>
                <a:lnTo>
                  <a:pt x="92608" y="28765"/>
                </a:lnTo>
                <a:lnTo>
                  <a:pt x="92887" y="29006"/>
                </a:lnTo>
                <a:lnTo>
                  <a:pt x="95783" y="31584"/>
                </a:lnTo>
                <a:lnTo>
                  <a:pt x="97828" y="26987"/>
                </a:lnTo>
                <a:close/>
              </a:path>
              <a:path w="104139" h="86359">
                <a:moveTo>
                  <a:pt x="99504" y="70408"/>
                </a:moveTo>
                <a:lnTo>
                  <a:pt x="99275" y="69253"/>
                </a:lnTo>
                <a:lnTo>
                  <a:pt x="99021" y="68122"/>
                </a:lnTo>
                <a:lnTo>
                  <a:pt x="97345" y="67602"/>
                </a:lnTo>
                <a:lnTo>
                  <a:pt x="95504" y="68097"/>
                </a:lnTo>
                <a:lnTo>
                  <a:pt x="93662" y="68592"/>
                </a:lnTo>
                <a:lnTo>
                  <a:pt x="92354" y="69913"/>
                </a:lnTo>
                <a:lnTo>
                  <a:pt x="92837" y="72199"/>
                </a:lnTo>
                <a:lnTo>
                  <a:pt x="94526" y="72732"/>
                </a:lnTo>
                <a:lnTo>
                  <a:pt x="98209" y="71716"/>
                </a:lnTo>
                <a:lnTo>
                  <a:pt x="99504" y="70408"/>
                </a:lnTo>
                <a:close/>
              </a:path>
              <a:path w="104139" h="86359">
                <a:moveTo>
                  <a:pt x="100469" y="13881"/>
                </a:moveTo>
                <a:lnTo>
                  <a:pt x="99275" y="13284"/>
                </a:lnTo>
                <a:lnTo>
                  <a:pt x="98425" y="14528"/>
                </a:lnTo>
                <a:lnTo>
                  <a:pt x="99618" y="15138"/>
                </a:lnTo>
                <a:lnTo>
                  <a:pt x="100469" y="13881"/>
                </a:lnTo>
                <a:close/>
              </a:path>
              <a:path w="104139" h="86359">
                <a:moveTo>
                  <a:pt x="103797" y="16700"/>
                </a:moveTo>
                <a:lnTo>
                  <a:pt x="103200" y="16395"/>
                </a:lnTo>
                <a:lnTo>
                  <a:pt x="102768" y="17018"/>
                </a:lnTo>
                <a:lnTo>
                  <a:pt x="103365" y="17322"/>
                </a:lnTo>
                <a:lnTo>
                  <a:pt x="103797" y="16700"/>
                </a:lnTo>
                <a:close/>
              </a:path>
            </a:pathLst>
          </a:custGeom>
          <a:solidFill>
            <a:srgbClr val="FAEF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11">
            <a:extLst>
              <a:ext uri="{FF2B5EF4-FFF2-40B4-BE49-F238E27FC236}">
                <a16:creationId xmlns:a16="http://schemas.microsoft.com/office/drawing/2014/main" id="{FE58CE48-120C-180A-B8A8-4E85B530C137}"/>
              </a:ext>
            </a:extLst>
          </p:cNvPr>
          <p:cNvSpPr/>
          <p:nvPr userDrawn="1"/>
        </p:nvSpPr>
        <p:spPr>
          <a:xfrm>
            <a:off x="1895953" y="7129206"/>
            <a:ext cx="1687182" cy="247572"/>
          </a:xfrm>
          <a:custGeom>
            <a:avLst/>
            <a:gdLst/>
            <a:ahLst/>
            <a:cxnLst/>
            <a:rect l="l" t="t" r="r" b="b"/>
            <a:pathLst>
              <a:path w="1683385" h="247015">
                <a:moveTo>
                  <a:pt x="2921" y="14300"/>
                </a:moveTo>
                <a:lnTo>
                  <a:pt x="2705" y="13284"/>
                </a:lnTo>
                <a:lnTo>
                  <a:pt x="1498" y="12573"/>
                </a:lnTo>
                <a:lnTo>
                  <a:pt x="698" y="13017"/>
                </a:lnTo>
                <a:lnTo>
                  <a:pt x="355" y="13919"/>
                </a:lnTo>
                <a:lnTo>
                  <a:pt x="0" y="14820"/>
                </a:lnTo>
                <a:lnTo>
                  <a:pt x="215" y="15836"/>
                </a:lnTo>
                <a:lnTo>
                  <a:pt x="825" y="16205"/>
                </a:lnTo>
                <a:lnTo>
                  <a:pt x="1435" y="16560"/>
                </a:lnTo>
                <a:lnTo>
                  <a:pt x="2209" y="16103"/>
                </a:lnTo>
                <a:lnTo>
                  <a:pt x="2921" y="14300"/>
                </a:lnTo>
                <a:close/>
              </a:path>
              <a:path w="1683385" h="247015">
                <a:moveTo>
                  <a:pt x="8305" y="12344"/>
                </a:moveTo>
                <a:lnTo>
                  <a:pt x="8077" y="11214"/>
                </a:lnTo>
                <a:lnTo>
                  <a:pt x="7213" y="11709"/>
                </a:lnTo>
                <a:lnTo>
                  <a:pt x="7454" y="12852"/>
                </a:lnTo>
                <a:lnTo>
                  <a:pt x="8305" y="12344"/>
                </a:lnTo>
                <a:close/>
              </a:path>
              <a:path w="1683385" h="247015">
                <a:moveTo>
                  <a:pt x="8597" y="16662"/>
                </a:moveTo>
                <a:lnTo>
                  <a:pt x="8382" y="15646"/>
                </a:lnTo>
                <a:lnTo>
                  <a:pt x="7162" y="14935"/>
                </a:lnTo>
                <a:lnTo>
                  <a:pt x="6388" y="15367"/>
                </a:lnTo>
                <a:lnTo>
                  <a:pt x="6045" y="16281"/>
                </a:lnTo>
                <a:lnTo>
                  <a:pt x="5689" y="17183"/>
                </a:lnTo>
                <a:lnTo>
                  <a:pt x="5892" y="18211"/>
                </a:lnTo>
                <a:lnTo>
                  <a:pt x="6502" y="18554"/>
                </a:lnTo>
                <a:lnTo>
                  <a:pt x="7099" y="18910"/>
                </a:lnTo>
                <a:lnTo>
                  <a:pt x="7899" y="18465"/>
                </a:lnTo>
                <a:lnTo>
                  <a:pt x="8242" y="17564"/>
                </a:lnTo>
                <a:lnTo>
                  <a:pt x="8597" y="16662"/>
                </a:lnTo>
                <a:close/>
              </a:path>
              <a:path w="1683385" h="247015">
                <a:moveTo>
                  <a:pt x="13995" y="14706"/>
                </a:moveTo>
                <a:lnTo>
                  <a:pt x="13754" y="13576"/>
                </a:lnTo>
                <a:lnTo>
                  <a:pt x="12890" y="14071"/>
                </a:lnTo>
                <a:lnTo>
                  <a:pt x="13131" y="15214"/>
                </a:lnTo>
                <a:lnTo>
                  <a:pt x="13995" y="14706"/>
                </a:lnTo>
                <a:close/>
              </a:path>
              <a:path w="1683385" h="247015">
                <a:moveTo>
                  <a:pt x="41668" y="32169"/>
                </a:moveTo>
                <a:lnTo>
                  <a:pt x="41541" y="31407"/>
                </a:lnTo>
                <a:lnTo>
                  <a:pt x="41402" y="30645"/>
                </a:lnTo>
                <a:lnTo>
                  <a:pt x="40601" y="30238"/>
                </a:lnTo>
                <a:lnTo>
                  <a:pt x="39763" y="30505"/>
                </a:lnTo>
                <a:lnTo>
                  <a:pt x="38925" y="30772"/>
                </a:lnTo>
                <a:lnTo>
                  <a:pt x="38366" y="31597"/>
                </a:lnTo>
                <a:lnTo>
                  <a:pt x="38493" y="32359"/>
                </a:lnTo>
                <a:lnTo>
                  <a:pt x="38646" y="33108"/>
                </a:lnTo>
                <a:lnTo>
                  <a:pt x="39433" y="33528"/>
                </a:lnTo>
                <a:lnTo>
                  <a:pt x="40271" y="33248"/>
                </a:lnTo>
                <a:lnTo>
                  <a:pt x="41109" y="32994"/>
                </a:lnTo>
                <a:lnTo>
                  <a:pt x="41668" y="32169"/>
                </a:lnTo>
                <a:close/>
              </a:path>
              <a:path w="1683385" h="247015">
                <a:moveTo>
                  <a:pt x="43662" y="38671"/>
                </a:moveTo>
                <a:lnTo>
                  <a:pt x="43383" y="37147"/>
                </a:lnTo>
                <a:lnTo>
                  <a:pt x="42583" y="36741"/>
                </a:lnTo>
                <a:lnTo>
                  <a:pt x="41744" y="37007"/>
                </a:lnTo>
                <a:lnTo>
                  <a:pt x="40906" y="37274"/>
                </a:lnTo>
                <a:lnTo>
                  <a:pt x="40347" y="38087"/>
                </a:lnTo>
                <a:lnTo>
                  <a:pt x="40627" y="39611"/>
                </a:lnTo>
                <a:lnTo>
                  <a:pt x="41427" y="40017"/>
                </a:lnTo>
                <a:lnTo>
                  <a:pt x="42252" y="39763"/>
                </a:lnTo>
                <a:lnTo>
                  <a:pt x="43091" y="39497"/>
                </a:lnTo>
                <a:lnTo>
                  <a:pt x="43662" y="38671"/>
                </a:lnTo>
                <a:close/>
              </a:path>
              <a:path w="1683385" h="247015">
                <a:moveTo>
                  <a:pt x="46494" y="35585"/>
                </a:moveTo>
                <a:lnTo>
                  <a:pt x="45605" y="35140"/>
                </a:lnTo>
                <a:lnTo>
                  <a:pt x="44983" y="36068"/>
                </a:lnTo>
                <a:lnTo>
                  <a:pt x="45872" y="36512"/>
                </a:lnTo>
                <a:lnTo>
                  <a:pt x="46494" y="35585"/>
                </a:lnTo>
                <a:close/>
              </a:path>
              <a:path w="1683385" h="247015">
                <a:moveTo>
                  <a:pt x="47155" y="17526"/>
                </a:moveTo>
                <a:lnTo>
                  <a:pt x="43954" y="13741"/>
                </a:lnTo>
                <a:lnTo>
                  <a:pt x="41579" y="12636"/>
                </a:lnTo>
                <a:lnTo>
                  <a:pt x="43853" y="11798"/>
                </a:lnTo>
                <a:lnTo>
                  <a:pt x="46736" y="7137"/>
                </a:lnTo>
                <a:lnTo>
                  <a:pt x="45275" y="2971"/>
                </a:lnTo>
                <a:lnTo>
                  <a:pt x="41084" y="1587"/>
                </a:lnTo>
                <a:lnTo>
                  <a:pt x="35915" y="5207"/>
                </a:lnTo>
                <a:lnTo>
                  <a:pt x="33629" y="1333"/>
                </a:lnTo>
                <a:lnTo>
                  <a:pt x="29133" y="1358"/>
                </a:lnTo>
                <a:lnTo>
                  <a:pt x="25336" y="4838"/>
                </a:lnTo>
                <a:lnTo>
                  <a:pt x="24968" y="10985"/>
                </a:lnTo>
                <a:lnTo>
                  <a:pt x="25222" y="11328"/>
                </a:lnTo>
                <a:lnTo>
                  <a:pt x="24434" y="11595"/>
                </a:lnTo>
                <a:lnTo>
                  <a:pt x="20104" y="14668"/>
                </a:lnTo>
                <a:lnTo>
                  <a:pt x="18186" y="19926"/>
                </a:lnTo>
                <a:lnTo>
                  <a:pt x="19583" y="23609"/>
                </a:lnTo>
                <a:lnTo>
                  <a:pt x="25146" y="21958"/>
                </a:lnTo>
                <a:lnTo>
                  <a:pt x="26136" y="21170"/>
                </a:lnTo>
                <a:lnTo>
                  <a:pt x="25577" y="22936"/>
                </a:lnTo>
                <a:lnTo>
                  <a:pt x="26631" y="28168"/>
                </a:lnTo>
                <a:lnTo>
                  <a:pt x="30264" y="30454"/>
                </a:lnTo>
                <a:lnTo>
                  <a:pt x="34213" y="29057"/>
                </a:lnTo>
                <a:lnTo>
                  <a:pt x="36207" y="23279"/>
                </a:lnTo>
                <a:lnTo>
                  <a:pt x="36258" y="21971"/>
                </a:lnTo>
                <a:lnTo>
                  <a:pt x="37084" y="22720"/>
                </a:lnTo>
                <a:lnTo>
                  <a:pt x="42710" y="24892"/>
                </a:lnTo>
                <a:lnTo>
                  <a:pt x="46405" y="22199"/>
                </a:lnTo>
                <a:lnTo>
                  <a:pt x="47155" y="17526"/>
                </a:lnTo>
                <a:close/>
              </a:path>
              <a:path w="1683385" h="247015">
                <a:moveTo>
                  <a:pt x="48475" y="42075"/>
                </a:moveTo>
                <a:lnTo>
                  <a:pt x="47586" y="41630"/>
                </a:lnTo>
                <a:lnTo>
                  <a:pt x="46964" y="42545"/>
                </a:lnTo>
                <a:lnTo>
                  <a:pt x="47853" y="43002"/>
                </a:lnTo>
                <a:lnTo>
                  <a:pt x="48475" y="42075"/>
                </a:lnTo>
                <a:close/>
              </a:path>
              <a:path w="1683385" h="247015">
                <a:moveTo>
                  <a:pt x="58928" y="11049"/>
                </a:moveTo>
                <a:lnTo>
                  <a:pt x="58318" y="8089"/>
                </a:lnTo>
                <a:lnTo>
                  <a:pt x="56121" y="7416"/>
                </a:lnTo>
                <a:lnTo>
                  <a:pt x="53746" y="8064"/>
                </a:lnTo>
                <a:lnTo>
                  <a:pt x="51371" y="8699"/>
                </a:lnTo>
                <a:lnTo>
                  <a:pt x="49682" y="10414"/>
                </a:lnTo>
                <a:lnTo>
                  <a:pt x="49999" y="11899"/>
                </a:lnTo>
                <a:lnTo>
                  <a:pt x="50292" y="13373"/>
                </a:lnTo>
                <a:lnTo>
                  <a:pt x="52489" y="14058"/>
                </a:lnTo>
                <a:lnTo>
                  <a:pt x="57251" y="12763"/>
                </a:lnTo>
                <a:lnTo>
                  <a:pt x="58928" y="11049"/>
                </a:lnTo>
                <a:close/>
              </a:path>
              <a:path w="1683385" h="247015">
                <a:moveTo>
                  <a:pt x="77724" y="17335"/>
                </a:moveTo>
                <a:lnTo>
                  <a:pt x="77571" y="16573"/>
                </a:lnTo>
                <a:lnTo>
                  <a:pt x="77431" y="15811"/>
                </a:lnTo>
                <a:lnTo>
                  <a:pt x="76644" y="15405"/>
                </a:lnTo>
                <a:lnTo>
                  <a:pt x="75806" y="15671"/>
                </a:lnTo>
                <a:lnTo>
                  <a:pt x="74955" y="15938"/>
                </a:lnTo>
                <a:lnTo>
                  <a:pt x="74396" y="16764"/>
                </a:lnTo>
                <a:lnTo>
                  <a:pt x="74536" y="17526"/>
                </a:lnTo>
                <a:lnTo>
                  <a:pt x="74688" y="18288"/>
                </a:lnTo>
                <a:lnTo>
                  <a:pt x="75476" y="18694"/>
                </a:lnTo>
                <a:lnTo>
                  <a:pt x="77152" y="18161"/>
                </a:lnTo>
                <a:lnTo>
                  <a:pt x="77724" y="17335"/>
                </a:lnTo>
                <a:close/>
              </a:path>
              <a:path w="1683385" h="247015">
                <a:moveTo>
                  <a:pt x="82537" y="20764"/>
                </a:moveTo>
                <a:lnTo>
                  <a:pt x="81648" y="20307"/>
                </a:lnTo>
                <a:lnTo>
                  <a:pt x="81013" y="21234"/>
                </a:lnTo>
                <a:lnTo>
                  <a:pt x="81902" y="21678"/>
                </a:lnTo>
                <a:lnTo>
                  <a:pt x="82537" y="20764"/>
                </a:lnTo>
                <a:close/>
              </a:path>
              <a:path w="1683385" h="247015">
                <a:moveTo>
                  <a:pt x="88353" y="2070"/>
                </a:moveTo>
                <a:lnTo>
                  <a:pt x="88112" y="889"/>
                </a:lnTo>
                <a:lnTo>
                  <a:pt x="87210" y="1397"/>
                </a:lnTo>
                <a:lnTo>
                  <a:pt x="87452" y="2590"/>
                </a:lnTo>
                <a:lnTo>
                  <a:pt x="88353" y="2070"/>
                </a:lnTo>
                <a:close/>
              </a:path>
              <a:path w="1683385" h="247015">
                <a:moveTo>
                  <a:pt x="91287" y="3302"/>
                </a:moveTo>
                <a:lnTo>
                  <a:pt x="91046" y="2108"/>
                </a:lnTo>
                <a:lnTo>
                  <a:pt x="90157" y="2628"/>
                </a:lnTo>
                <a:lnTo>
                  <a:pt x="90398" y="3810"/>
                </a:lnTo>
                <a:lnTo>
                  <a:pt x="91287" y="3302"/>
                </a:lnTo>
                <a:close/>
              </a:path>
              <a:path w="1683385" h="247015">
                <a:moveTo>
                  <a:pt x="91338" y="584"/>
                </a:moveTo>
                <a:lnTo>
                  <a:pt x="91211" y="0"/>
                </a:lnTo>
                <a:lnTo>
                  <a:pt x="90766" y="254"/>
                </a:lnTo>
                <a:lnTo>
                  <a:pt x="90893" y="838"/>
                </a:lnTo>
                <a:lnTo>
                  <a:pt x="91338" y="584"/>
                </a:lnTo>
                <a:close/>
              </a:path>
              <a:path w="1683385" h="247015">
                <a:moveTo>
                  <a:pt x="94284" y="1816"/>
                </a:moveTo>
                <a:lnTo>
                  <a:pt x="94157" y="1206"/>
                </a:lnTo>
                <a:lnTo>
                  <a:pt x="93713" y="1473"/>
                </a:lnTo>
                <a:lnTo>
                  <a:pt x="93840" y="2070"/>
                </a:lnTo>
                <a:lnTo>
                  <a:pt x="94284" y="1816"/>
                </a:lnTo>
                <a:close/>
              </a:path>
              <a:path w="1683385" h="247015">
                <a:moveTo>
                  <a:pt x="98310" y="22453"/>
                </a:moveTo>
                <a:lnTo>
                  <a:pt x="97688" y="19494"/>
                </a:lnTo>
                <a:lnTo>
                  <a:pt x="95504" y="18821"/>
                </a:lnTo>
                <a:lnTo>
                  <a:pt x="93116" y="19456"/>
                </a:lnTo>
                <a:lnTo>
                  <a:pt x="90728" y="20104"/>
                </a:lnTo>
                <a:lnTo>
                  <a:pt x="89052" y="21818"/>
                </a:lnTo>
                <a:lnTo>
                  <a:pt x="89674" y="24777"/>
                </a:lnTo>
                <a:lnTo>
                  <a:pt x="91859" y="25450"/>
                </a:lnTo>
                <a:lnTo>
                  <a:pt x="96621" y="24168"/>
                </a:lnTo>
                <a:lnTo>
                  <a:pt x="98310" y="22453"/>
                </a:lnTo>
                <a:close/>
              </a:path>
              <a:path w="1683385" h="247015">
                <a:moveTo>
                  <a:pt x="1567992" y="233387"/>
                </a:moveTo>
                <a:lnTo>
                  <a:pt x="1562303" y="230949"/>
                </a:lnTo>
                <a:lnTo>
                  <a:pt x="1560449" y="230098"/>
                </a:lnTo>
                <a:lnTo>
                  <a:pt x="1562227" y="229438"/>
                </a:lnTo>
                <a:lnTo>
                  <a:pt x="1564449" y="225844"/>
                </a:lnTo>
                <a:lnTo>
                  <a:pt x="1563319" y="222631"/>
                </a:lnTo>
                <a:lnTo>
                  <a:pt x="1560080" y="221564"/>
                </a:lnTo>
                <a:lnTo>
                  <a:pt x="1556207" y="224256"/>
                </a:lnTo>
                <a:lnTo>
                  <a:pt x="1555635" y="217805"/>
                </a:lnTo>
                <a:lnTo>
                  <a:pt x="1545323" y="221386"/>
                </a:lnTo>
                <a:lnTo>
                  <a:pt x="1547634" y="228828"/>
                </a:lnTo>
                <a:lnTo>
                  <a:pt x="1547825" y="229082"/>
                </a:lnTo>
                <a:lnTo>
                  <a:pt x="1547228" y="229285"/>
                </a:lnTo>
                <a:lnTo>
                  <a:pt x="1541805" y="230022"/>
                </a:lnTo>
                <a:lnTo>
                  <a:pt x="1539582" y="243039"/>
                </a:lnTo>
                <a:lnTo>
                  <a:pt x="1547774" y="237286"/>
                </a:lnTo>
                <a:lnTo>
                  <a:pt x="1548536" y="236677"/>
                </a:lnTo>
                <a:lnTo>
                  <a:pt x="1548104" y="238036"/>
                </a:lnTo>
                <a:lnTo>
                  <a:pt x="1547088" y="244729"/>
                </a:lnTo>
                <a:lnTo>
                  <a:pt x="1556042" y="246761"/>
                </a:lnTo>
                <a:lnTo>
                  <a:pt x="1556321" y="238315"/>
                </a:lnTo>
                <a:lnTo>
                  <a:pt x="1556359" y="237324"/>
                </a:lnTo>
                <a:lnTo>
                  <a:pt x="1556981" y="237896"/>
                </a:lnTo>
                <a:lnTo>
                  <a:pt x="1563446" y="243611"/>
                </a:lnTo>
                <a:lnTo>
                  <a:pt x="1567992" y="233387"/>
                </a:lnTo>
                <a:close/>
              </a:path>
              <a:path w="1683385" h="247015">
                <a:moveTo>
                  <a:pt x="1573860" y="228866"/>
                </a:moveTo>
                <a:lnTo>
                  <a:pt x="1573377" y="226580"/>
                </a:lnTo>
                <a:lnTo>
                  <a:pt x="1571701" y="226060"/>
                </a:lnTo>
                <a:lnTo>
                  <a:pt x="1569859" y="226555"/>
                </a:lnTo>
                <a:lnTo>
                  <a:pt x="1568018" y="227050"/>
                </a:lnTo>
                <a:lnTo>
                  <a:pt x="1566722" y="228384"/>
                </a:lnTo>
                <a:lnTo>
                  <a:pt x="1567192" y="230657"/>
                </a:lnTo>
                <a:lnTo>
                  <a:pt x="1568881" y="231190"/>
                </a:lnTo>
                <a:lnTo>
                  <a:pt x="1570723" y="230682"/>
                </a:lnTo>
                <a:lnTo>
                  <a:pt x="1572564" y="230200"/>
                </a:lnTo>
                <a:lnTo>
                  <a:pt x="1573860" y="228866"/>
                </a:lnTo>
                <a:close/>
              </a:path>
              <a:path w="1683385" h="247015">
                <a:moveTo>
                  <a:pt x="1588262" y="233133"/>
                </a:moveTo>
                <a:lnTo>
                  <a:pt x="1586903" y="232435"/>
                </a:lnTo>
                <a:lnTo>
                  <a:pt x="1585925" y="233870"/>
                </a:lnTo>
                <a:lnTo>
                  <a:pt x="1587296" y="234569"/>
                </a:lnTo>
                <a:lnTo>
                  <a:pt x="1588262" y="233133"/>
                </a:lnTo>
                <a:close/>
              </a:path>
              <a:path w="1683385" h="247015">
                <a:moveTo>
                  <a:pt x="1642160" y="221767"/>
                </a:moveTo>
                <a:lnTo>
                  <a:pt x="1641881" y="220243"/>
                </a:lnTo>
                <a:lnTo>
                  <a:pt x="1641081" y="219837"/>
                </a:lnTo>
                <a:lnTo>
                  <a:pt x="1640243" y="220103"/>
                </a:lnTo>
                <a:lnTo>
                  <a:pt x="1639404" y="220370"/>
                </a:lnTo>
                <a:lnTo>
                  <a:pt x="1638846" y="221183"/>
                </a:lnTo>
                <a:lnTo>
                  <a:pt x="1639125" y="222707"/>
                </a:lnTo>
                <a:lnTo>
                  <a:pt x="1639925" y="223113"/>
                </a:lnTo>
                <a:lnTo>
                  <a:pt x="1640751" y="222859"/>
                </a:lnTo>
                <a:lnTo>
                  <a:pt x="1641589" y="222592"/>
                </a:lnTo>
                <a:lnTo>
                  <a:pt x="1642160" y="221767"/>
                </a:lnTo>
                <a:close/>
              </a:path>
              <a:path w="1683385" h="247015">
                <a:moveTo>
                  <a:pt x="1644142" y="228257"/>
                </a:moveTo>
                <a:lnTo>
                  <a:pt x="1643862" y="226745"/>
                </a:lnTo>
                <a:lnTo>
                  <a:pt x="1643062" y="226339"/>
                </a:lnTo>
                <a:lnTo>
                  <a:pt x="1642224" y="226593"/>
                </a:lnTo>
                <a:lnTo>
                  <a:pt x="1641386" y="226860"/>
                </a:lnTo>
                <a:lnTo>
                  <a:pt x="1640827" y="227685"/>
                </a:lnTo>
                <a:lnTo>
                  <a:pt x="1641106" y="229209"/>
                </a:lnTo>
                <a:lnTo>
                  <a:pt x="1641906" y="229616"/>
                </a:lnTo>
                <a:lnTo>
                  <a:pt x="1642732" y="229349"/>
                </a:lnTo>
                <a:lnTo>
                  <a:pt x="1643570" y="229095"/>
                </a:lnTo>
                <a:lnTo>
                  <a:pt x="1644142" y="228257"/>
                </a:lnTo>
                <a:close/>
              </a:path>
              <a:path w="1683385" h="247015">
                <a:moveTo>
                  <a:pt x="1646961" y="225183"/>
                </a:moveTo>
                <a:lnTo>
                  <a:pt x="1646072" y="224739"/>
                </a:lnTo>
                <a:lnTo>
                  <a:pt x="1645450" y="225653"/>
                </a:lnTo>
                <a:lnTo>
                  <a:pt x="1646339" y="226110"/>
                </a:lnTo>
                <a:lnTo>
                  <a:pt x="1646961" y="225183"/>
                </a:lnTo>
                <a:close/>
              </a:path>
              <a:path w="1683385" h="247015">
                <a:moveTo>
                  <a:pt x="1647647" y="207111"/>
                </a:moveTo>
                <a:lnTo>
                  <a:pt x="1644434" y="203327"/>
                </a:lnTo>
                <a:lnTo>
                  <a:pt x="1642059" y="202234"/>
                </a:lnTo>
                <a:lnTo>
                  <a:pt x="1644332" y="201383"/>
                </a:lnTo>
                <a:lnTo>
                  <a:pt x="1647215" y="196723"/>
                </a:lnTo>
                <a:lnTo>
                  <a:pt x="1645754" y="192557"/>
                </a:lnTo>
                <a:lnTo>
                  <a:pt x="1641563" y="191173"/>
                </a:lnTo>
                <a:lnTo>
                  <a:pt x="1636395" y="194792"/>
                </a:lnTo>
                <a:lnTo>
                  <a:pt x="1634121" y="190931"/>
                </a:lnTo>
                <a:lnTo>
                  <a:pt x="1629613" y="190944"/>
                </a:lnTo>
                <a:lnTo>
                  <a:pt x="1625815" y="194437"/>
                </a:lnTo>
                <a:lnTo>
                  <a:pt x="1625447" y="200583"/>
                </a:lnTo>
                <a:lnTo>
                  <a:pt x="1625688" y="200914"/>
                </a:lnTo>
                <a:lnTo>
                  <a:pt x="1624914" y="201180"/>
                </a:lnTo>
                <a:lnTo>
                  <a:pt x="1620570" y="204254"/>
                </a:lnTo>
                <a:lnTo>
                  <a:pt x="1618665" y="209524"/>
                </a:lnTo>
                <a:lnTo>
                  <a:pt x="1620050" y="213207"/>
                </a:lnTo>
                <a:lnTo>
                  <a:pt x="1625625" y="211543"/>
                </a:lnTo>
                <a:lnTo>
                  <a:pt x="1626590" y="210769"/>
                </a:lnTo>
                <a:lnTo>
                  <a:pt x="1626044" y="212509"/>
                </a:lnTo>
                <a:lnTo>
                  <a:pt x="1627111" y="217766"/>
                </a:lnTo>
                <a:lnTo>
                  <a:pt x="1630743" y="220040"/>
                </a:lnTo>
                <a:lnTo>
                  <a:pt x="1634693" y="218643"/>
                </a:lnTo>
                <a:lnTo>
                  <a:pt x="1636687" y="212864"/>
                </a:lnTo>
                <a:lnTo>
                  <a:pt x="1636737" y="211569"/>
                </a:lnTo>
                <a:lnTo>
                  <a:pt x="1637550" y="212305"/>
                </a:lnTo>
                <a:lnTo>
                  <a:pt x="1643189" y="214477"/>
                </a:lnTo>
                <a:lnTo>
                  <a:pt x="1646885" y="211785"/>
                </a:lnTo>
                <a:lnTo>
                  <a:pt x="1647647" y="207111"/>
                </a:lnTo>
                <a:close/>
              </a:path>
              <a:path w="1683385" h="247015">
                <a:moveTo>
                  <a:pt x="1648955" y="231673"/>
                </a:moveTo>
                <a:lnTo>
                  <a:pt x="1648066" y="231228"/>
                </a:lnTo>
                <a:lnTo>
                  <a:pt x="1647444" y="232156"/>
                </a:lnTo>
                <a:lnTo>
                  <a:pt x="1648333" y="232600"/>
                </a:lnTo>
                <a:lnTo>
                  <a:pt x="1648955" y="231673"/>
                </a:lnTo>
                <a:close/>
              </a:path>
              <a:path w="1683385" h="247015">
                <a:moveTo>
                  <a:pt x="1659407" y="200647"/>
                </a:moveTo>
                <a:lnTo>
                  <a:pt x="1658797" y="197688"/>
                </a:lnTo>
                <a:lnTo>
                  <a:pt x="1656600" y="197002"/>
                </a:lnTo>
                <a:lnTo>
                  <a:pt x="1654225" y="197650"/>
                </a:lnTo>
                <a:lnTo>
                  <a:pt x="1651850" y="198285"/>
                </a:lnTo>
                <a:lnTo>
                  <a:pt x="1650161" y="200012"/>
                </a:lnTo>
                <a:lnTo>
                  <a:pt x="1650784" y="202971"/>
                </a:lnTo>
                <a:lnTo>
                  <a:pt x="1652968" y="203644"/>
                </a:lnTo>
                <a:lnTo>
                  <a:pt x="1657731" y="202361"/>
                </a:lnTo>
                <a:lnTo>
                  <a:pt x="1659407" y="200647"/>
                </a:lnTo>
                <a:close/>
              </a:path>
              <a:path w="1683385" h="247015">
                <a:moveTo>
                  <a:pt x="1674126" y="220167"/>
                </a:moveTo>
                <a:lnTo>
                  <a:pt x="1669783" y="214820"/>
                </a:lnTo>
                <a:lnTo>
                  <a:pt x="1666265" y="219456"/>
                </a:lnTo>
                <a:lnTo>
                  <a:pt x="1665884" y="215239"/>
                </a:lnTo>
                <a:lnTo>
                  <a:pt x="1658988" y="217627"/>
                </a:lnTo>
                <a:lnTo>
                  <a:pt x="1660537" y="222592"/>
                </a:lnTo>
                <a:lnTo>
                  <a:pt x="1660664" y="222770"/>
                </a:lnTo>
                <a:lnTo>
                  <a:pt x="1660271" y="222910"/>
                </a:lnTo>
                <a:lnTo>
                  <a:pt x="1656651" y="223393"/>
                </a:lnTo>
                <a:lnTo>
                  <a:pt x="1655178" y="232079"/>
                </a:lnTo>
                <a:lnTo>
                  <a:pt x="1660639" y="228244"/>
                </a:lnTo>
                <a:lnTo>
                  <a:pt x="1661134" y="227850"/>
                </a:lnTo>
                <a:lnTo>
                  <a:pt x="1660855" y="228752"/>
                </a:lnTo>
                <a:lnTo>
                  <a:pt x="1660169" y="233210"/>
                </a:lnTo>
                <a:lnTo>
                  <a:pt x="1666151" y="234569"/>
                </a:lnTo>
                <a:lnTo>
                  <a:pt x="1666341" y="228930"/>
                </a:lnTo>
                <a:lnTo>
                  <a:pt x="1666367" y="228269"/>
                </a:lnTo>
                <a:lnTo>
                  <a:pt x="1666786" y="228650"/>
                </a:lnTo>
                <a:lnTo>
                  <a:pt x="1671091" y="232473"/>
                </a:lnTo>
                <a:lnTo>
                  <a:pt x="1674126" y="225640"/>
                </a:lnTo>
                <a:lnTo>
                  <a:pt x="1670329" y="224015"/>
                </a:lnTo>
                <a:lnTo>
                  <a:pt x="1669097" y="223443"/>
                </a:lnTo>
                <a:lnTo>
                  <a:pt x="1670291" y="223012"/>
                </a:lnTo>
                <a:lnTo>
                  <a:pt x="1674126" y="220167"/>
                </a:lnTo>
                <a:close/>
              </a:path>
              <a:path w="1683385" h="247015">
                <a:moveTo>
                  <a:pt x="1678203" y="206933"/>
                </a:moveTo>
                <a:lnTo>
                  <a:pt x="1678051" y="206171"/>
                </a:lnTo>
                <a:lnTo>
                  <a:pt x="1677911" y="205409"/>
                </a:lnTo>
                <a:lnTo>
                  <a:pt x="1677123" y="205016"/>
                </a:lnTo>
                <a:lnTo>
                  <a:pt x="1676285" y="205270"/>
                </a:lnTo>
                <a:lnTo>
                  <a:pt x="1675447" y="205524"/>
                </a:lnTo>
                <a:lnTo>
                  <a:pt x="1674876" y="206362"/>
                </a:lnTo>
                <a:lnTo>
                  <a:pt x="1675028" y="207111"/>
                </a:lnTo>
                <a:lnTo>
                  <a:pt x="1675168" y="207873"/>
                </a:lnTo>
                <a:lnTo>
                  <a:pt x="1675955" y="208280"/>
                </a:lnTo>
                <a:lnTo>
                  <a:pt x="1676793" y="208026"/>
                </a:lnTo>
                <a:lnTo>
                  <a:pt x="1677631" y="207759"/>
                </a:lnTo>
                <a:lnTo>
                  <a:pt x="1678203" y="206933"/>
                </a:lnTo>
                <a:close/>
              </a:path>
              <a:path w="1683385" h="247015">
                <a:moveTo>
                  <a:pt x="1683004" y="210337"/>
                </a:moveTo>
                <a:lnTo>
                  <a:pt x="1682127" y="209892"/>
                </a:lnTo>
                <a:lnTo>
                  <a:pt x="1681492" y="210820"/>
                </a:lnTo>
                <a:lnTo>
                  <a:pt x="1682369" y="211277"/>
                </a:lnTo>
                <a:lnTo>
                  <a:pt x="1683004" y="210337"/>
                </a:lnTo>
                <a:close/>
              </a:path>
            </a:pathLst>
          </a:custGeom>
          <a:solidFill>
            <a:srgbClr val="FAEF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12">
            <a:extLst>
              <a:ext uri="{FF2B5EF4-FFF2-40B4-BE49-F238E27FC236}">
                <a16:creationId xmlns:a16="http://schemas.microsoft.com/office/drawing/2014/main" id="{51F509F6-2530-44D3-6C04-5BBB888E0804}"/>
              </a:ext>
            </a:extLst>
          </p:cNvPr>
          <p:cNvSpPr/>
          <p:nvPr userDrawn="1"/>
        </p:nvSpPr>
        <p:spPr>
          <a:xfrm>
            <a:off x="3334940" y="7296843"/>
            <a:ext cx="173746" cy="86555"/>
          </a:xfrm>
          <a:custGeom>
            <a:avLst/>
            <a:gdLst/>
            <a:ahLst/>
            <a:cxnLst/>
            <a:rect l="l" t="t" r="r" b="b"/>
            <a:pathLst>
              <a:path w="173354" h="86359">
                <a:moveTo>
                  <a:pt x="28981" y="46774"/>
                </a:moveTo>
                <a:lnTo>
                  <a:pt x="25768" y="42989"/>
                </a:lnTo>
                <a:lnTo>
                  <a:pt x="23393" y="41897"/>
                </a:lnTo>
                <a:lnTo>
                  <a:pt x="25679" y="41059"/>
                </a:lnTo>
                <a:lnTo>
                  <a:pt x="28549" y="36398"/>
                </a:lnTo>
                <a:lnTo>
                  <a:pt x="27089" y="32219"/>
                </a:lnTo>
                <a:lnTo>
                  <a:pt x="22898" y="30848"/>
                </a:lnTo>
                <a:lnTo>
                  <a:pt x="17729" y="34467"/>
                </a:lnTo>
                <a:lnTo>
                  <a:pt x="15443" y="30581"/>
                </a:lnTo>
                <a:lnTo>
                  <a:pt x="15087" y="30594"/>
                </a:lnTo>
                <a:lnTo>
                  <a:pt x="15087" y="43103"/>
                </a:lnTo>
                <a:lnTo>
                  <a:pt x="14998" y="43268"/>
                </a:lnTo>
                <a:lnTo>
                  <a:pt x="14859" y="43484"/>
                </a:lnTo>
                <a:lnTo>
                  <a:pt x="14643" y="43459"/>
                </a:lnTo>
                <a:lnTo>
                  <a:pt x="14655" y="43167"/>
                </a:lnTo>
                <a:lnTo>
                  <a:pt x="14935" y="43014"/>
                </a:lnTo>
                <a:lnTo>
                  <a:pt x="15087" y="43103"/>
                </a:lnTo>
                <a:lnTo>
                  <a:pt x="15087" y="30594"/>
                </a:lnTo>
                <a:lnTo>
                  <a:pt x="10934" y="30607"/>
                </a:lnTo>
                <a:lnTo>
                  <a:pt x="7150" y="34086"/>
                </a:lnTo>
                <a:lnTo>
                  <a:pt x="6794" y="40233"/>
                </a:lnTo>
                <a:lnTo>
                  <a:pt x="7048" y="40576"/>
                </a:lnTo>
                <a:lnTo>
                  <a:pt x="6261" y="40843"/>
                </a:lnTo>
                <a:lnTo>
                  <a:pt x="1917" y="43929"/>
                </a:lnTo>
                <a:lnTo>
                  <a:pt x="0" y="49187"/>
                </a:lnTo>
                <a:lnTo>
                  <a:pt x="1397" y="52870"/>
                </a:lnTo>
                <a:lnTo>
                  <a:pt x="6959" y="51206"/>
                </a:lnTo>
                <a:lnTo>
                  <a:pt x="7937" y="50419"/>
                </a:lnTo>
                <a:lnTo>
                  <a:pt x="7391" y="52171"/>
                </a:lnTo>
                <a:lnTo>
                  <a:pt x="8445" y="57429"/>
                </a:lnTo>
                <a:lnTo>
                  <a:pt x="12077" y="59702"/>
                </a:lnTo>
                <a:lnTo>
                  <a:pt x="16027" y="58318"/>
                </a:lnTo>
                <a:lnTo>
                  <a:pt x="18021" y="52539"/>
                </a:lnTo>
                <a:lnTo>
                  <a:pt x="18072" y="51231"/>
                </a:lnTo>
                <a:lnTo>
                  <a:pt x="18884" y="51981"/>
                </a:lnTo>
                <a:lnTo>
                  <a:pt x="24523" y="54152"/>
                </a:lnTo>
                <a:lnTo>
                  <a:pt x="28219" y="51447"/>
                </a:lnTo>
                <a:lnTo>
                  <a:pt x="28981" y="46774"/>
                </a:lnTo>
                <a:close/>
              </a:path>
              <a:path w="173354" h="86359">
                <a:moveTo>
                  <a:pt x="70154" y="31330"/>
                </a:moveTo>
                <a:lnTo>
                  <a:pt x="69926" y="30137"/>
                </a:lnTo>
                <a:lnTo>
                  <a:pt x="69011" y="30657"/>
                </a:lnTo>
                <a:lnTo>
                  <a:pt x="69253" y="31838"/>
                </a:lnTo>
                <a:lnTo>
                  <a:pt x="70154" y="31330"/>
                </a:lnTo>
                <a:close/>
              </a:path>
              <a:path w="173354" h="86359">
                <a:moveTo>
                  <a:pt x="73113" y="32537"/>
                </a:moveTo>
                <a:lnTo>
                  <a:pt x="72872" y="31369"/>
                </a:lnTo>
                <a:lnTo>
                  <a:pt x="71970" y="31877"/>
                </a:lnTo>
                <a:lnTo>
                  <a:pt x="72212" y="33058"/>
                </a:lnTo>
                <a:lnTo>
                  <a:pt x="73113" y="32537"/>
                </a:lnTo>
                <a:close/>
              </a:path>
              <a:path w="173354" h="86359">
                <a:moveTo>
                  <a:pt x="73139" y="29832"/>
                </a:moveTo>
                <a:lnTo>
                  <a:pt x="73025" y="29235"/>
                </a:lnTo>
                <a:lnTo>
                  <a:pt x="72567" y="29502"/>
                </a:lnTo>
                <a:lnTo>
                  <a:pt x="72694" y="30099"/>
                </a:lnTo>
                <a:lnTo>
                  <a:pt x="73139" y="29832"/>
                </a:lnTo>
                <a:close/>
              </a:path>
              <a:path w="173354" h="86359">
                <a:moveTo>
                  <a:pt x="76098" y="31064"/>
                </a:moveTo>
                <a:lnTo>
                  <a:pt x="75984" y="30467"/>
                </a:lnTo>
                <a:lnTo>
                  <a:pt x="75526" y="30721"/>
                </a:lnTo>
                <a:lnTo>
                  <a:pt x="75641" y="31318"/>
                </a:lnTo>
                <a:lnTo>
                  <a:pt x="76098" y="31064"/>
                </a:lnTo>
                <a:close/>
              </a:path>
              <a:path w="173354" h="86359">
                <a:moveTo>
                  <a:pt x="90398" y="39738"/>
                </a:moveTo>
                <a:lnTo>
                  <a:pt x="89471" y="39268"/>
                </a:lnTo>
                <a:lnTo>
                  <a:pt x="88823" y="40233"/>
                </a:lnTo>
                <a:lnTo>
                  <a:pt x="89738" y="40703"/>
                </a:lnTo>
                <a:lnTo>
                  <a:pt x="90398" y="39738"/>
                </a:lnTo>
                <a:close/>
              </a:path>
              <a:path w="173354" h="86359">
                <a:moveTo>
                  <a:pt x="91440" y="43103"/>
                </a:moveTo>
                <a:lnTo>
                  <a:pt x="90525" y="42633"/>
                </a:lnTo>
                <a:lnTo>
                  <a:pt x="89865" y="43599"/>
                </a:lnTo>
                <a:lnTo>
                  <a:pt x="90779" y="44069"/>
                </a:lnTo>
                <a:lnTo>
                  <a:pt x="91440" y="43103"/>
                </a:lnTo>
                <a:close/>
              </a:path>
              <a:path w="173354" h="86359">
                <a:moveTo>
                  <a:pt x="92976" y="41910"/>
                </a:moveTo>
                <a:lnTo>
                  <a:pt x="92519" y="41681"/>
                </a:lnTo>
                <a:lnTo>
                  <a:pt x="92189" y="42164"/>
                </a:lnTo>
                <a:lnTo>
                  <a:pt x="92659" y="42392"/>
                </a:lnTo>
                <a:lnTo>
                  <a:pt x="92976" y="41910"/>
                </a:lnTo>
                <a:close/>
              </a:path>
              <a:path w="173354" h="86359">
                <a:moveTo>
                  <a:pt x="94018" y="45275"/>
                </a:moveTo>
                <a:lnTo>
                  <a:pt x="93548" y="45046"/>
                </a:lnTo>
                <a:lnTo>
                  <a:pt x="93218" y="45516"/>
                </a:lnTo>
                <a:lnTo>
                  <a:pt x="93687" y="45758"/>
                </a:lnTo>
                <a:lnTo>
                  <a:pt x="94018" y="45275"/>
                </a:lnTo>
                <a:close/>
              </a:path>
              <a:path w="173354" h="86359">
                <a:moveTo>
                  <a:pt x="94576" y="64820"/>
                </a:moveTo>
                <a:lnTo>
                  <a:pt x="94221" y="63055"/>
                </a:lnTo>
                <a:lnTo>
                  <a:pt x="92875" y="63817"/>
                </a:lnTo>
                <a:lnTo>
                  <a:pt x="93230" y="65582"/>
                </a:lnTo>
                <a:lnTo>
                  <a:pt x="94576" y="64820"/>
                </a:lnTo>
                <a:close/>
              </a:path>
              <a:path w="173354" h="86359">
                <a:moveTo>
                  <a:pt x="95478" y="26695"/>
                </a:moveTo>
                <a:lnTo>
                  <a:pt x="91122" y="21310"/>
                </a:lnTo>
                <a:lnTo>
                  <a:pt x="87553" y="26009"/>
                </a:lnTo>
                <a:lnTo>
                  <a:pt x="87172" y="21717"/>
                </a:lnTo>
                <a:lnTo>
                  <a:pt x="80238" y="24142"/>
                </a:lnTo>
                <a:lnTo>
                  <a:pt x="81800" y="29133"/>
                </a:lnTo>
                <a:lnTo>
                  <a:pt x="81915" y="29298"/>
                </a:lnTo>
                <a:lnTo>
                  <a:pt x="81521" y="29438"/>
                </a:lnTo>
                <a:lnTo>
                  <a:pt x="77876" y="29946"/>
                </a:lnTo>
                <a:lnTo>
                  <a:pt x="76390" y="38684"/>
                </a:lnTo>
                <a:lnTo>
                  <a:pt x="81889" y="34823"/>
                </a:lnTo>
                <a:lnTo>
                  <a:pt x="82397" y="34417"/>
                </a:lnTo>
                <a:lnTo>
                  <a:pt x="82118" y="35318"/>
                </a:lnTo>
                <a:lnTo>
                  <a:pt x="81432" y="39827"/>
                </a:lnTo>
                <a:lnTo>
                  <a:pt x="87439" y="41186"/>
                </a:lnTo>
                <a:lnTo>
                  <a:pt x="87642" y="35509"/>
                </a:lnTo>
                <a:lnTo>
                  <a:pt x="87668" y="34848"/>
                </a:lnTo>
                <a:lnTo>
                  <a:pt x="88087" y="35229"/>
                </a:lnTo>
                <a:lnTo>
                  <a:pt x="92417" y="39065"/>
                </a:lnTo>
                <a:lnTo>
                  <a:pt x="95478" y="32194"/>
                </a:lnTo>
                <a:lnTo>
                  <a:pt x="91655" y="30556"/>
                </a:lnTo>
                <a:lnTo>
                  <a:pt x="90436" y="29997"/>
                </a:lnTo>
                <a:lnTo>
                  <a:pt x="91617" y="29552"/>
                </a:lnTo>
                <a:lnTo>
                  <a:pt x="95478" y="26695"/>
                </a:lnTo>
                <a:close/>
              </a:path>
              <a:path w="173354" h="86359">
                <a:moveTo>
                  <a:pt x="98971" y="66649"/>
                </a:moveTo>
                <a:lnTo>
                  <a:pt x="98615" y="64884"/>
                </a:lnTo>
                <a:lnTo>
                  <a:pt x="97269" y="65646"/>
                </a:lnTo>
                <a:lnTo>
                  <a:pt x="97612" y="67411"/>
                </a:lnTo>
                <a:lnTo>
                  <a:pt x="98971" y="66649"/>
                </a:lnTo>
                <a:close/>
              </a:path>
              <a:path w="173354" h="86359">
                <a:moveTo>
                  <a:pt x="99021" y="62611"/>
                </a:moveTo>
                <a:lnTo>
                  <a:pt x="98844" y="61734"/>
                </a:lnTo>
                <a:lnTo>
                  <a:pt x="98171" y="62115"/>
                </a:lnTo>
                <a:lnTo>
                  <a:pt x="98348" y="62992"/>
                </a:lnTo>
                <a:lnTo>
                  <a:pt x="99021" y="62611"/>
                </a:lnTo>
                <a:close/>
              </a:path>
              <a:path w="173354" h="86359">
                <a:moveTo>
                  <a:pt x="99441" y="29171"/>
                </a:moveTo>
                <a:lnTo>
                  <a:pt x="99110" y="27622"/>
                </a:lnTo>
                <a:lnTo>
                  <a:pt x="97980" y="27279"/>
                </a:lnTo>
                <a:lnTo>
                  <a:pt x="96735" y="27609"/>
                </a:lnTo>
                <a:lnTo>
                  <a:pt x="95504" y="27940"/>
                </a:lnTo>
                <a:lnTo>
                  <a:pt x="94640" y="28841"/>
                </a:lnTo>
                <a:lnTo>
                  <a:pt x="94945" y="30378"/>
                </a:lnTo>
                <a:lnTo>
                  <a:pt x="96088" y="30721"/>
                </a:lnTo>
                <a:lnTo>
                  <a:pt x="97320" y="30378"/>
                </a:lnTo>
                <a:lnTo>
                  <a:pt x="98564" y="30048"/>
                </a:lnTo>
                <a:lnTo>
                  <a:pt x="99441" y="29171"/>
                </a:lnTo>
                <a:close/>
              </a:path>
              <a:path w="173354" h="86359">
                <a:moveTo>
                  <a:pt x="103416" y="64452"/>
                </a:moveTo>
                <a:lnTo>
                  <a:pt x="103225" y="63563"/>
                </a:lnTo>
                <a:lnTo>
                  <a:pt x="102565" y="63944"/>
                </a:lnTo>
                <a:lnTo>
                  <a:pt x="102743" y="64833"/>
                </a:lnTo>
                <a:lnTo>
                  <a:pt x="103416" y="64452"/>
                </a:lnTo>
                <a:close/>
              </a:path>
              <a:path w="173354" h="86359">
                <a:moveTo>
                  <a:pt x="109131" y="32029"/>
                </a:moveTo>
                <a:lnTo>
                  <a:pt x="108204" y="31559"/>
                </a:lnTo>
                <a:lnTo>
                  <a:pt x="107543" y="32512"/>
                </a:lnTo>
                <a:lnTo>
                  <a:pt x="108470" y="32994"/>
                </a:lnTo>
                <a:lnTo>
                  <a:pt x="109131" y="32029"/>
                </a:lnTo>
                <a:close/>
              </a:path>
              <a:path w="173354" h="86359">
                <a:moveTo>
                  <a:pt x="111696" y="34201"/>
                </a:moveTo>
                <a:lnTo>
                  <a:pt x="111239" y="33959"/>
                </a:lnTo>
                <a:lnTo>
                  <a:pt x="110909" y="34442"/>
                </a:lnTo>
                <a:lnTo>
                  <a:pt x="111366" y="34683"/>
                </a:lnTo>
                <a:lnTo>
                  <a:pt x="111696" y="34201"/>
                </a:lnTo>
                <a:close/>
              </a:path>
              <a:path w="173354" h="86359">
                <a:moveTo>
                  <a:pt x="119888" y="35064"/>
                </a:moveTo>
                <a:lnTo>
                  <a:pt x="119570" y="33540"/>
                </a:lnTo>
                <a:lnTo>
                  <a:pt x="118440" y="33185"/>
                </a:lnTo>
                <a:lnTo>
                  <a:pt x="117195" y="33528"/>
                </a:lnTo>
                <a:lnTo>
                  <a:pt x="115963" y="33858"/>
                </a:lnTo>
                <a:lnTo>
                  <a:pt x="115087" y="34747"/>
                </a:lnTo>
                <a:lnTo>
                  <a:pt x="115239" y="35521"/>
                </a:lnTo>
                <a:lnTo>
                  <a:pt x="115404" y="36283"/>
                </a:lnTo>
                <a:lnTo>
                  <a:pt x="116535" y="36639"/>
                </a:lnTo>
                <a:lnTo>
                  <a:pt x="117767" y="36296"/>
                </a:lnTo>
                <a:lnTo>
                  <a:pt x="118999" y="35966"/>
                </a:lnTo>
                <a:lnTo>
                  <a:pt x="119888" y="35064"/>
                </a:lnTo>
                <a:close/>
              </a:path>
              <a:path w="173354" h="86359">
                <a:moveTo>
                  <a:pt x="122758" y="64897"/>
                </a:moveTo>
                <a:lnTo>
                  <a:pt x="122288" y="62598"/>
                </a:lnTo>
                <a:lnTo>
                  <a:pt x="120599" y="62090"/>
                </a:lnTo>
                <a:lnTo>
                  <a:pt x="118757" y="62585"/>
                </a:lnTo>
                <a:lnTo>
                  <a:pt x="116916" y="63080"/>
                </a:lnTo>
                <a:lnTo>
                  <a:pt x="115620" y="64401"/>
                </a:lnTo>
                <a:lnTo>
                  <a:pt x="116090" y="66687"/>
                </a:lnTo>
                <a:lnTo>
                  <a:pt x="117779" y="67221"/>
                </a:lnTo>
                <a:lnTo>
                  <a:pt x="121462" y="66217"/>
                </a:lnTo>
                <a:lnTo>
                  <a:pt x="122758" y="64897"/>
                </a:lnTo>
                <a:close/>
              </a:path>
              <a:path w="173354" h="86359">
                <a:moveTo>
                  <a:pt x="124688" y="77343"/>
                </a:moveTo>
                <a:lnTo>
                  <a:pt x="123317" y="76644"/>
                </a:lnTo>
                <a:lnTo>
                  <a:pt x="122339" y="78079"/>
                </a:lnTo>
                <a:lnTo>
                  <a:pt x="123723" y="78765"/>
                </a:lnTo>
                <a:lnTo>
                  <a:pt x="124688" y="77343"/>
                </a:lnTo>
                <a:close/>
              </a:path>
              <a:path w="173354" h="86359">
                <a:moveTo>
                  <a:pt x="126225" y="82359"/>
                </a:moveTo>
                <a:lnTo>
                  <a:pt x="124853" y="81661"/>
                </a:lnTo>
                <a:lnTo>
                  <a:pt x="123875" y="83083"/>
                </a:lnTo>
                <a:lnTo>
                  <a:pt x="125247" y="83781"/>
                </a:lnTo>
                <a:lnTo>
                  <a:pt x="126225" y="82359"/>
                </a:lnTo>
                <a:close/>
              </a:path>
              <a:path w="173354" h="86359">
                <a:moveTo>
                  <a:pt x="128511" y="80568"/>
                </a:moveTo>
                <a:lnTo>
                  <a:pt x="127825" y="80225"/>
                </a:lnTo>
                <a:lnTo>
                  <a:pt x="127330" y="80937"/>
                </a:lnTo>
                <a:lnTo>
                  <a:pt x="128028" y="81280"/>
                </a:lnTo>
                <a:lnTo>
                  <a:pt x="128511" y="80568"/>
                </a:lnTo>
                <a:close/>
              </a:path>
              <a:path w="173354" h="86359">
                <a:moveTo>
                  <a:pt x="130048" y="85572"/>
                </a:moveTo>
                <a:lnTo>
                  <a:pt x="129362" y="85229"/>
                </a:lnTo>
                <a:lnTo>
                  <a:pt x="128866" y="85953"/>
                </a:lnTo>
                <a:lnTo>
                  <a:pt x="129565" y="86296"/>
                </a:lnTo>
                <a:lnTo>
                  <a:pt x="130048" y="85572"/>
                </a:lnTo>
                <a:close/>
              </a:path>
              <a:path w="173354" h="86359">
                <a:moveTo>
                  <a:pt x="145249" y="23876"/>
                </a:moveTo>
                <a:lnTo>
                  <a:pt x="144068" y="23266"/>
                </a:lnTo>
                <a:lnTo>
                  <a:pt x="143217" y="24511"/>
                </a:lnTo>
                <a:lnTo>
                  <a:pt x="144411" y="25120"/>
                </a:lnTo>
                <a:lnTo>
                  <a:pt x="145249" y="23876"/>
                </a:lnTo>
                <a:close/>
              </a:path>
              <a:path w="173354" h="86359">
                <a:moveTo>
                  <a:pt x="146596" y="28232"/>
                </a:moveTo>
                <a:lnTo>
                  <a:pt x="145402" y="27635"/>
                </a:lnTo>
                <a:lnTo>
                  <a:pt x="144551" y="28879"/>
                </a:lnTo>
                <a:lnTo>
                  <a:pt x="145745" y="29476"/>
                </a:lnTo>
                <a:lnTo>
                  <a:pt x="146596" y="28232"/>
                </a:lnTo>
                <a:close/>
              </a:path>
              <a:path w="173354" h="86359">
                <a:moveTo>
                  <a:pt x="148590" y="26682"/>
                </a:moveTo>
                <a:lnTo>
                  <a:pt x="147993" y="26377"/>
                </a:lnTo>
                <a:lnTo>
                  <a:pt x="147574" y="27000"/>
                </a:lnTo>
                <a:lnTo>
                  <a:pt x="148170" y="27305"/>
                </a:lnTo>
                <a:lnTo>
                  <a:pt x="148590" y="26682"/>
                </a:lnTo>
                <a:close/>
              </a:path>
              <a:path w="173354" h="86359">
                <a:moveTo>
                  <a:pt x="149923" y="31051"/>
                </a:moveTo>
                <a:lnTo>
                  <a:pt x="149326" y="30746"/>
                </a:lnTo>
                <a:lnTo>
                  <a:pt x="148907" y="31369"/>
                </a:lnTo>
                <a:lnTo>
                  <a:pt x="149504" y="31673"/>
                </a:lnTo>
                <a:lnTo>
                  <a:pt x="149923" y="31051"/>
                </a:lnTo>
                <a:close/>
              </a:path>
              <a:path w="173354" h="86359">
                <a:moveTo>
                  <a:pt x="151841" y="14109"/>
                </a:moveTo>
                <a:lnTo>
                  <a:pt x="146888" y="11988"/>
                </a:lnTo>
                <a:lnTo>
                  <a:pt x="145288" y="11252"/>
                </a:lnTo>
                <a:lnTo>
                  <a:pt x="146824" y="10680"/>
                </a:lnTo>
                <a:lnTo>
                  <a:pt x="151815" y="6972"/>
                </a:lnTo>
                <a:lnTo>
                  <a:pt x="146177" y="0"/>
                </a:lnTo>
                <a:lnTo>
                  <a:pt x="141566" y="6057"/>
                </a:lnTo>
                <a:lnTo>
                  <a:pt x="141084" y="558"/>
                </a:lnTo>
                <a:lnTo>
                  <a:pt x="132092" y="3670"/>
                </a:lnTo>
                <a:lnTo>
                  <a:pt x="134112" y="10147"/>
                </a:lnTo>
                <a:lnTo>
                  <a:pt x="134277" y="10375"/>
                </a:lnTo>
                <a:lnTo>
                  <a:pt x="133769" y="10553"/>
                </a:lnTo>
                <a:lnTo>
                  <a:pt x="129044" y="11188"/>
                </a:lnTo>
                <a:lnTo>
                  <a:pt x="127101" y="22517"/>
                </a:lnTo>
                <a:lnTo>
                  <a:pt x="134239" y="17513"/>
                </a:lnTo>
                <a:lnTo>
                  <a:pt x="134886" y="16992"/>
                </a:lnTo>
                <a:lnTo>
                  <a:pt x="134518" y="18161"/>
                </a:lnTo>
                <a:lnTo>
                  <a:pt x="133642" y="23990"/>
                </a:lnTo>
                <a:lnTo>
                  <a:pt x="141427" y="25755"/>
                </a:lnTo>
                <a:lnTo>
                  <a:pt x="141681" y="18402"/>
                </a:lnTo>
                <a:lnTo>
                  <a:pt x="141706" y="17538"/>
                </a:lnTo>
                <a:lnTo>
                  <a:pt x="142252" y="18034"/>
                </a:lnTo>
                <a:lnTo>
                  <a:pt x="147878" y="23012"/>
                </a:lnTo>
                <a:lnTo>
                  <a:pt x="151841" y="14109"/>
                </a:lnTo>
                <a:close/>
              </a:path>
              <a:path w="173354" h="86359">
                <a:moveTo>
                  <a:pt x="152514" y="65874"/>
                </a:moveTo>
                <a:lnTo>
                  <a:pt x="151155" y="65176"/>
                </a:lnTo>
                <a:lnTo>
                  <a:pt x="150177" y="66611"/>
                </a:lnTo>
                <a:lnTo>
                  <a:pt x="151549" y="67310"/>
                </a:lnTo>
                <a:lnTo>
                  <a:pt x="152514" y="65874"/>
                </a:lnTo>
                <a:close/>
              </a:path>
              <a:path w="173354" h="86359">
                <a:moveTo>
                  <a:pt x="156362" y="69100"/>
                </a:moveTo>
                <a:lnTo>
                  <a:pt x="155663" y="68757"/>
                </a:lnTo>
                <a:lnTo>
                  <a:pt x="155181" y="69469"/>
                </a:lnTo>
                <a:lnTo>
                  <a:pt x="155867" y="69811"/>
                </a:lnTo>
                <a:lnTo>
                  <a:pt x="156362" y="69100"/>
                </a:lnTo>
                <a:close/>
              </a:path>
              <a:path w="173354" h="86359">
                <a:moveTo>
                  <a:pt x="156946" y="10185"/>
                </a:moveTo>
                <a:lnTo>
                  <a:pt x="156527" y="8191"/>
                </a:lnTo>
                <a:lnTo>
                  <a:pt x="155067" y="7734"/>
                </a:lnTo>
                <a:lnTo>
                  <a:pt x="153466" y="8166"/>
                </a:lnTo>
                <a:lnTo>
                  <a:pt x="151866" y="8597"/>
                </a:lnTo>
                <a:lnTo>
                  <a:pt x="150736" y="9766"/>
                </a:lnTo>
                <a:lnTo>
                  <a:pt x="151155" y="11747"/>
                </a:lnTo>
                <a:lnTo>
                  <a:pt x="152615" y="12204"/>
                </a:lnTo>
                <a:lnTo>
                  <a:pt x="155816" y="11341"/>
                </a:lnTo>
                <a:lnTo>
                  <a:pt x="156946" y="10185"/>
                </a:lnTo>
                <a:close/>
              </a:path>
              <a:path w="173354" h="86359">
                <a:moveTo>
                  <a:pt x="166852" y="27000"/>
                </a:moveTo>
                <a:lnTo>
                  <a:pt x="164299" y="25895"/>
                </a:lnTo>
                <a:lnTo>
                  <a:pt x="163461" y="25514"/>
                </a:lnTo>
                <a:lnTo>
                  <a:pt x="164249" y="25222"/>
                </a:lnTo>
                <a:lnTo>
                  <a:pt x="166839" y="23317"/>
                </a:lnTo>
                <a:lnTo>
                  <a:pt x="163931" y="19723"/>
                </a:lnTo>
                <a:lnTo>
                  <a:pt x="161556" y="22847"/>
                </a:lnTo>
                <a:lnTo>
                  <a:pt x="161302" y="20002"/>
                </a:lnTo>
                <a:lnTo>
                  <a:pt x="156679" y="21602"/>
                </a:lnTo>
                <a:lnTo>
                  <a:pt x="157721" y="24942"/>
                </a:lnTo>
                <a:lnTo>
                  <a:pt x="157810" y="25069"/>
                </a:lnTo>
                <a:lnTo>
                  <a:pt x="157530" y="25158"/>
                </a:lnTo>
                <a:lnTo>
                  <a:pt x="155079" y="25488"/>
                </a:lnTo>
                <a:lnTo>
                  <a:pt x="154101" y="31330"/>
                </a:lnTo>
                <a:lnTo>
                  <a:pt x="157772" y="28752"/>
                </a:lnTo>
                <a:lnTo>
                  <a:pt x="158127" y="28473"/>
                </a:lnTo>
                <a:lnTo>
                  <a:pt x="157937" y="29083"/>
                </a:lnTo>
                <a:lnTo>
                  <a:pt x="157467" y="32080"/>
                </a:lnTo>
                <a:lnTo>
                  <a:pt x="161480" y="32994"/>
                </a:lnTo>
                <a:lnTo>
                  <a:pt x="161620" y="29197"/>
                </a:lnTo>
                <a:lnTo>
                  <a:pt x="161632" y="28765"/>
                </a:lnTo>
                <a:lnTo>
                  <a:pt x="161912" y="29019"/>
                </a:lnTo>
                <a:lnTo>
                  <a:pt x="164807" y="31584"/>
                </a:lnTo>
                <a:lnTo>
                  <a:pt x="166852" y="27000"/>
                </a:lnTo>
                <a:close/>
              </a:path>
              <a:path w="173354" h="86359">
                <a:moveTo>
                  <a:pt x="168529" y="70408"/>
                </a:moveTo>
                <a:lnTo>
                  <a:pt x="168300" y="69253"/>
                </a:lnTo>
                <a:lnTo>
                  <a:pt x="168059" y="68122"/>
                </a:lnTo>
                <a:lnTo>
                  <a:pt x="166370" y="67602"/>
                </a:lnTo>
                <a:lnTo>
                  <a:pt x="164528" y="68097"/>
                </a:lnTo>
                <a:lnTo>
                  <a:pt x="162687" y="68592"/>
                </a:lnTo>
                <a:lnTo>
                  <a:pt x="161391" y="69926"/>
                </a:lnTo>
                <a:lnTo>
                  <a:pt x="161632" y="71056"/>
                </a:lnTo>
                <a:lnTo>
                  <a:pt x="161861" y="72199"/>
                </a:lnTo>
                <a:lnTo>
                  <a:pt x="163550" y="72732"/>
                </a:lnTo>
                <a:lnTo>
                  <a:pt x="167233" y="71729"/>
                </a:lnTo>
                <a:lnTo>
                  <a:pt x="168529" y="70408"/>
                </a:lnTo>
                <a:close/>
              </a:path>
              <a:path w="173354" h="86359">
                <a:moveTo>
                  <a:pt x="169481" y="13906"/>
                </a:moveTo>
                <a:lnTo>
                  <a:pt x="168287" y="13284"/>
                </a:lnTo>
                <a:lnTo>
                  <a:pt x="167436" y="14528"/>
                </a:lnTo>
                <a:lnTo>
                  <a:pt x="168630" y="15138"/>
                </a:lnTo>
                <a:lnTo>
                  <a:pt x="169481" y="13906"/>
                </a:lnTo>
                <a:close/>
              </a:path>
              <a:path w="173354" h="86359">
                <a:moveTo>
                  <a:pt x="172821" y="16713"/>
                </a:moveTo>
                <a:lnTo>
                  <a:pt x="172224" y="16408"/>
                </a:lnTo>
                <a:lnTo>
                  <a:pt x="171805" y="17018"/>
                </a:lnTo>
                <a:lnTo>
                  <a:pt x="172402" y="17335"/>
                </a:lnTo>
                <a:lnTo>
                  <a:pt x="172821" y="16713"/>
                </a:lnTo>
                <a:close/>
              </a:path>
            </a:pathLst>
          </a:custGeom>
          <a:solidFill>
            <a:srgbClr val="FAEF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13">
            <a:extLst>
              <a:ext uri="{FF2B5EF4-FFF2-40B4-BE49-F238E27FC236}">
                <a16:creationId xmlns:a16="http://schemas.microsoft.com/office/drawing/2014/main" id="{C8751CF4-C548-8939-01BF-1155875C68DC}"/>
              </a:ext>
            </a:extLst>
          </p:cNvPr>
          <p:cNvSpPr/>
          <p:nvPr/>
        </p:nvSpPr>
        <p:spPr>
          <a:xfrm>
            <a:off x="3316725" y="6964002"/>
            <a:ext cx="8311807" cy="405407"/>
          </a:xfrm>
          <a:custGeom>
            <a:avLst/>
            <a:gdLst/>
            <a:ahLst/>
            <a:cxnLst/>
            <a:rect l="l" t="t" r="r" b="b"/>
            <a:pathLst>
              <a:path w="8293100" h="404495">
                <a:moveTo>
                  <a:pt x="2895" y="375653"/>
                </a:moveTo>
                <a:lnTo>
                  <a:pt x="2692" y="374637"/>
                </a:lnTo>
                <a:lnTo>
                  <a:pt x="1473" y="373926"/>
                </a:lnTo>
                <a:lnTo>
                  <a:pt x="698" y="374357"/>
                </a:lnTo>
                <a:lnTo>
                  <a:pt x="342" y="375272"/>
                </a:lnTo>
                <a:lnTo>
                  <a:pt x="0" y="376186"/>
                </a:lnTo>
                <a:lnTo>
                  <a:pt x="203" y="377202"/>
                </a:lnTo>
                <a:lnTo>
                  <a:pt x="800" y="377558"/>
                </a:lnTo>
                <a:lnTo>
                  <a:pt x="1422" y="377913"/>
                </a:lnTo>
                <a:lnTo>
                  <a:pt x="2197" y="377456"/>
                </a:lnTo>
                <a:lnTo>
                  <a:pt x="2552" y="376555"/>
                </a:lnTo>
                <a:lnTo>
                  <a:pt x="2895" y="375653"/>
                </a:lnTo>
                <a:close/>
              </a:path>
              <a:path w="8293100" h="404495">
                <a:moveTo>
                  <a:pt x="8305" y="373710"/>
                </a:moveTo>
                <a:lnTo>
                  <a:pt x="8064" y="372567"/>
                </a:lnTo>
                <a:lnTo>
                  <a:pt x="7200" y="373062"/>
                </a:lnTo>
                <a:lnTo>
                  <a:pt x="7429" y="374205"/>
                </a:lnTo>
                <a:lnTo>
                  <a:pt x="8305" y="373710"/>
                </a:lnTo>
                <a:close/>
              </a:path>
              <a:path w="8293100" h="404495">
                <a:moveTo>
                  <a:pt x="8585" y="378015"/>
                </a:moveTo>
                <a:lnTo>
                  <a:pt x="8382" y="376999"/>
                </a:lnTo>
                <a:lnTo>
                  <a:pt x="7162" y="376288"/>
                </a:lnTo>
                <a:lnTo>
                  <a:pt x="6388" y="376732"/>
                </a:lnTo>
                <a:lnTo>
                  <a:pt x="6032" y="377634"/>
                </a:lnTo>
                <a:lnTo>
                  <a:pt x="5676" y="378536"/>
                </a:lnTo>
                <a:lnTo>
                  <a:pt x="5892" y="379552"/>
                </a:lnTo>
                <a:lnTo>
                  <a:pt x="7099" y="380263"/>
                </a:lnTo>
                <a:lnTo>
                  <a:pt x="7886" y="379818"/>
                </a:lnTo>
                <a:lnTo>
                  <a:pt x="8229" y="378917"/>
                </a:lnTo>
                <a:lnTo>
                  <a:pt x="8585" y="378015"/>
                </a:lnTo>
                <a:close/>
              </a:path>
              <a:path w="8293100" h="404495">
                <a:moveTo>
                  <a:pt x="13970" y="376059"/>
                </a:moveTo>
                <a:lnTo>
                  <a:pt x="13741" y="374929"/>
                </a:lnTo>
                <a:lnTo>
                  <a:pt x="12877" y="375424"/>
                </a:lnTo>
                <a:lnTo>
                  <a:pt x="13106" y="376567"/>
                </a:lnTo>
                <a:lnTo>
                  <a:pt x="13970" y="376059"/>
                </a:lnTo>
                <a:close/>
              </a:path>
              <a:path w="8293100" h="404495">
                <a:moveTo>
                  <a:pt x="41668" y="393522"/>
                </a:moveTo>
                <a:lnTo>
                  <a:pt x="41389" y="391998"/>
                </a:lnTo>
                <a:lnTo>
                  <a:pt x="40601" y="391591"/>
                </a:lnTo>
                <a:lnTo>
                  <a:pt x="39751" y="391858"/>
                </a:lnTo>
                <a:lnTo>
                  <a:pt x="38925" y="392125"/>
                </a:lnTo>
                <a:lnTo>
                  <a:pt x="38354" y="392938"/>
                </a:lnTo>
                <a:lnTo>
                  <a:pt x="38633" y="394462"/>
                </a:lnTo>
                <a:lnTo>
                  <a:pt x="39433" y="394868"/>
                </a:lnTo>
                <a:lnTo>
                  <a:pt x="40271" y="394601"/>
                </a:lnTo>
                <a:lnTo>
                  <a:pt x="41097" y="394347"/>
                </a:lnTo>
                <a:lnTo>
                  <a:pt x="41668" y="393522"/>
                </a:lnTo>
                <a:close/>
              </a:path>
              <a:path w="8293100" h="404495">
                <a:moveTo>
                  <a:pt x="43649" y="400011"/>
                </a:moveTo>
                <a:lnTo>
                  <a:pt x="43497" y="399249"/>
                </a:lnTo>
                <a:lnTo>
                  <a:pt x="43357" y="398487"/>
                </a:lnTo>
                <a:lnTo>
                  <a:pt x="42570" y="398081"/>
                </a:lnTo>
                <a:lnTo>
                  <a:pt x="41732" y="398348"/>
                </a:lnTo>
                <a:lnTo>
                  <a:pt x="40894" y="398602"/>
                </a:lnTo>
                <a:lnTo>
                  <a:pt x="40322" y="399440"/>
                </a:lnTo>
                <a:lnTo>
                  <a:pt x="40474" y="400189"/>
                </a:lnTo>
                <a:lnTo>
                  <a:pt x="40614" y="400951"/>
                </a:lnTo>
                <a:lnTo>
                  <a:pt x="41414" y="401358"/>
                </a:lnTo>
                <a:lnTo>
                  <a:pt x="42240" y="401091"/>
                </a:lnTo>
                <a:lnTo>
                  <a:pt x="43078" y="400850"/>
                </a:lnTo>
                <a:lnTo>
                  <a:pt x="43649" y="400011"/>
                </a:lnTo>
                <a:close/>
              </a:path>
              <a:path w="8293100" h="404495">
                <a:moveTo>
                  <a:pt x="46482" y="396938"/>
                </a:moveTo>
                <a:lnTo>
                  <a:pt x="45593" y="396494"/>
                </a:lnTo>
                <a:lnTo>
                  <a:pt x="44958" y="397421"/>
                </a:lnTo>
                <a:lnTo>
                  <a:pt x="45847" y="397865"/>
                </a:lnTo>
                <a:lnTo>
                  <a:pt x="46482" y="396938"/>
                </a:lnTo>
                <a:close/>
              </a:path>
              <a:path w="8293100" h="404495">
                <a:moveTo>
                  <a:pt x="46723" y="368490"/>
                </a:moveTo>
                <a:lnTo>
                  <a:pt x="45262" y="364312"/>
                </a:lnTo>
                <a:lnTo>
                  <a:pt x="41071" y="362940"/>
                </a:lnTo>
                <a:lnTo>
                  <a:pt x="35750" y="366661"/>
                </a:lnTo>
                <a:lnTo>
                  <a:pt x="32677" y="369506"/>
                </a:lnTo>
                <a:lnTo>
                  <a:pt x="32194" y="371475"/>
                </a:lnTo>
                <a:lnTo>
                  <a:pt x="31483" y="371817"/>
                </a:lnTo>
                <a:lnTo>
                  <a:pt x="29159" y="372922"/>
                </a:lnTo>
                <a:lnTo>
                  <a:pt x="27889" y="375437"/>
                </a:lnTo>
                <a:lnTo>
                  <a:pt x="29337" y="379247"/>
                </a:lnTo>
                <a:lnTo>
                  <a:pt x="31762" y="379844"/>
                </a:lnTo>
                <a:lnTo>
                  <a:pt x="32308" y="379577"/>
                </a:lnTo>
                <a:lnTo>
                  <a:pt x="32575" y="379653"/>
                </a:lnTo>
                <a:lnTo>
                  <a:pt x="37350" y="378371"/>
                </a:lnTo>
                <a:lnTo>
                  <a:pt x="39027" y="376656"/>
                </a:lnTo>
                <a:lnTo>
                  <a:pt x="38671" y="374980"/>
                </a:lnTo>
                <a:lnTo>
                  <a:pt x="39560" y="374713"/>
                </a:lnTo>
                <a:lnTo>
                  <a:pt x="43853" y="373151"/>
                </a:lnTo>
                <a:lnTo>
                  <a:pt x="46723" y="368490"/>
                </a:lnTo>
                <a:close/>
              </a:path>
              <a:path w="8293100" h="404495">
                <a:moveTo>
                  <a:pt x="48463" y="403428"/>
                </a:moveTo>
                <a:lnTo>
                  <a:pt x="47574" y="402983"/>
                </a:lnTo>
                <a:lnTo>
                  <a:pt x="46939" y="403910"/>
                </a:lnTo>
                <a:lnTo>
                  <a:pt x="47828" y="404368"/>
                </a:lnTo>
                <a:lnTo>
                  <a:pt x="48463" y="403428"/>
                </a:lnTo>
                <a:close/>
              </a:path>
              <a:path w="8293100" h="404495">
                <a:moveTo>
                  <a:pt x="58915" y="372389"/>
                </a:moveTo>
                <a:lnTo>
                  <a:pt x="58305" y="369443"/>
                </a:lnTo>
                <a:lnTo>
                  <a:pt x="56121" y="368769"/>
                </a:lnTo>
                <a:lnTo>
                  <a:pt x="53733" y="369404"/>
                </a:lnTo>
                <a:lnTo>
                  <a:pt x="51358" y="370039"/>
                </a:lnTo>
                <a:lnTo>
                  <a:pt x="49669" y="371767"/>
                </a:lnTo>
                <a:lnTo>
                  <a:pt x="50292" y="374726"/>
                </a:lnTo>
                <a:lnTo>
                  <a:pt x="52463" y="375399"/>
                </a:lnTo>
                <a:lnTo>
                  <a:pt x="57238" y="374116"/>
                </a:lnTo>
                <a:lnTo>
                  <a:pt x="58915" y="372389"/>
                </a:lnTo>
                <a:close/>
              </a:path>
              <a:path w="8293100" h="404495">
                <a:moveTo>
                  <a:pt x="77711" y="378688"/>
                </a:moveTo>
                <a:lnTo>
                  <a:pt x="77571" y="377939"/>
                </a:lnTo>
                <a:lnTo>
                  <a:pt x="77419" y="377164"/>
                </a:lnTo>
                <a:lnTo>
                  <a:pt x="76631" y="376758"/>
                </a:lnTo>
                <a:lnTo>
                  <a:pt x="75793" y="377024"/>
                </a:lnTo>
                <a:lnTo>
                  <a:pt x="74955" y="377291"/>
                </a:lnTo>
                <a:lnTo>
                  <a:pt x="74383" y="378117"/>
                </a:lnTo>
                <a:lnTo>
                  <a:pt x="74523" y="378879"/>
                </a:lnTo>
                <a:lnTo>
                  <a:pt x="74676" y="379628"/>
                </a:lnTo>
                <a:lnTo>
                  <a:pt x="75476" y="380034"/>
                </a:lnTo>
                <a:lnTo>
                  <a:pt x="76301" y="379768"/>
                </a:lnTo>
                <a:lnTo>
                  <a:pt x="77139" y="379526"/>
                </a:lnTo>
                <a:lnTo>
                  <a:pt x="77711" y="378688"/>
                </a:lnTo>
                <a:close/>
              </a:path>
              <a:path w="8293100" h="404495">
                <a:moveTo>
                  <a:pt x="82524" y="382092"/>
                </a:moveTo>
                <a:lnTo>
                  <a:pt x="81635" y="381647"/>
                </a:lnTo>
                <a:lnTo>
                  <a:pt x="81000" y="382574"/>
                </a:lnTo>
                <a:lnTo>
                  <a:pt x="81889" y="383019"/>
                </a:lnTo>
                <a:lnTo>
                  <a:pt x="82524" y="382092"/>
                </a:lnTo>
                <a:close/>
              </a:path>
              <a:path w="8293100" h="404495">
                <a:moveTo>
                  <a:pt x="98285" y="383794"/>
                </a:moveTo>
                <a:lnTo>
                  <a:pt x="97675" y="380847"/>
                </a:lnTo>
                <a:lnTo>
                  <a:pt x="95491" y="380161"/>
                </a:lnTo>
                <a:lnTo>
                  <a:pt x="93103" y="380809"/>
                </a:lnTo>
                <a:lnTo>
                  <a:pt x="90728" y="381444"/>
                </a:lnTo>
                <a:lnTo>
                  <a:pt x="89039" y="383159"/>
                </a:lnTo>
                <a:lnTo>
                  <a:pt x="89662" y="386118"/>
                </a:lnTo>
                <a:lnTo>
                  <a:pt x="91833" y="386803"/>
                </a:lnTo>
                <a:lnTo>
                  <a:pt x="96608" y="385521"/>
                </a:lnTo>
                <a:lnTo>
                  <a:pt x="98285" y="383794"/>
                </a:lnTo>
                <a:close/>
              </a:path>
              <a:path w="8293100" h="404495">
                <a:moveTo>
                  <a:pt x="7490295" y="143002"/>
                </a:moveTo>
                <a:lnTo>
                  <a:pt x="7489114" y="142646"/>
                </a:lnTo>
                <a:lnTo>
                  <a:pt x="7488555" y="143852"/>
                </a:lnTo>
                <a:lnTo>
                  <a:pt x="7489749" y="144195"/>
                </a:lnTo>
                <a:lnTo>
                  <a:pt x="7490295" y="143002"/>
                </a:lnTo>
                <a:close/>
              </a:path>
              <a:path w="8293100" h="404495">
                <a:moveTo>
                  <a:pt x="7542517" y="40462"/>
                </a:moveTo>
                <a:lnTo>
                  <a:pt x="7541730" y="40208"/>
                </a:lnTo>
                <a:lnTo>
                  <a:pt x="7541260" y="41084"/>
                </a:lnTo>
                <a:lnTo>
                  <a:pt x="7542123" y="41338"/>
                </a:lnTo>
                <a:lnTo>
                  <a:pt x="7542517" y="40462"/>
                </a:lnTo>
                <a:close/>
              </a:path>
              <a:path w="8293100" h="404495">
                <a:moveTo>
                  <a:pt x="7543851" y="43078"/>
                </a:moveTo>
                <a:lnTo>
                  <a:pt x="7542987" y="42824"/>
                </a:lnTo>
                <a:lnTo>
                  <a:pt x="7542593" y="43700"/>
                </a:lnTo>
                <a:lnTo>
                  <a:pt x="7543457" y="43967"/>
                </a:lnTo>
                <a:lnTo>
                  <a:pt x="7543851" y="43078"/>
                </a:lnTo>
                <a:close/>
              </a:path>
              <a:path w="8293100" h="404495">
                <a:moveTo>
                  <a:pt x="7544968" y="41884"/>
                </a:moveTo>
                <a:lnTo>
                  <a:pt x="7544498" y="41757"/>
                </a:lnTo>
                <a:lnTo>
                  <a:pt x="7544346" y="42189"/>
                </a:lnTo>
                <a:lnTo>
                  <a:pt x="7544740" y="42329"/>
                </a:lnTo>
                <a:lnTo>
                  <a:pt x="7544968" y="41884"/>
                </a:lnTo>
                <a:close/>
              </a:path>
              <a:path w="8293100" h="404495">
                <a:moveTo>
                  <a:pt x="7545591" y="33553"/>
                </a:moveTo>
                <a:lnTo>
                  <a:pt x="7542276" y="32740"/>
                </a:lnTo>
                <a:lnTo>
                  <a:pt x="7541158" y="32448"/>
                </a:lnTo>
                <a:lnTo>
                  <a:pt x="7542047" y="31915"/>
                </a:lnTo>
                <a:lnTo>
                  <a:pt x="7544892" y="29019"/>
                </a:lnTo>
                <a:lnTo>
                  <a:pt x="7540549" y="25209"/>
                </a:lnTo>
                <a:lnTo>
                  <a:pt x="7538250" y="29578"/>
                </a:lnTo>
                <a:lnTo>
                  <a:pt x="7537297" y="26111"/>
                </a:lnTo>
                <a:lnTo>
                  <a:pt x="7532002" y="29057"/>
                </a:lnTo>
                <a:lnTo>
                  <a:pt x="7533983" y="32943"/>
                </a:lnTo>
                <a:lnTo>
                  <a:pt x="7534097" y="33070"/>
                </a:lnTo>
                <a:lnTo>
                  <a:pt x="7533754" y="33248"/>
                </a:lnTo>
                <a:lnTo>
                  <a:pt x="7530833" y="34175"/>
                </a:lnTo>
                <a:lnTo>
                  <a:pt x="7530833" y="41567"/>
                </a:lnTo>
                <a:lnTo>
                  <a:pt x="7534859" y="37617"/>
                </a:lnTo>
                <a:lnTo>
                  <a:pt x="7535202" y="37223"/>
                </a:lnTo>
                <a:lnTo>
                  <a:pt x="7535088" y="37985"/>
                </a:lnTo>
                <a:lnTo>
                  <a:pt x="7535164" y="41795"/>
                </a:lnTo>
                <a:lnTo>
                  <a:pt x="7540307" y="42062"/>
                </a:lnTo>
                <a:lnTo>
                  <a:pt x="7539672" y="37376"/>
                </a:lnTo>
                <a:lnTo>
                  <a:pt x="7539596" y="36842"/>
                </a:lnTo>
                <a:lnTo>
                  <a:pt x="7539990" y="37084"/>
                </a:lnTo>
                <a:lnTo>
                  <a:pt x="7544092" y="39636"/>
                </a:lnTo>
                <a:lnTo>
                  <a:pt x="7545591" y="33553"/>
                </a:lnTo>
                <a:close/>
              </a:path>
              <a:path w="8293100" h="404495">
                <a:moveTo>
                  <a:pt x="7546226" y="44500"/>
                </a:moveTo>
                <a:lnTo>
                  <a:pt x="7545832" y="44373"/>
                </a:lnTo>
                <a:lnTo>
                  <a:pt x="7545591" y="44818"/>
                </a:lnTo>
                <a:lnTo>
                  <a:pt x="7546073" y="44945"/>
                </a:lnTo>
                <a:lnTo>
                  <a:pt x="7546226" y="44500"/>
                </a:lnTo>
                <a:close/>
              </a:path>
              <a:path w="8293100" h="404495">
                <a:moveTo>
                  <a:pt x="7548448" y="30505"/>
                </a:moveTo>
                <a:lnTo>
                  <a:pt x="7547965" y="29273"/>
                </a:lnTo>
                <a:lnTo>
                  <a:pt x="7547026" y="29159"/>
                </a:lnTo>
                <a:lnTo>
                  <a:pt x="7545997" y="29603"/>
                </a:lnTo>
                <a:lnTo>
                  <a:pt x="7545044" y="30048"/>
                </a:lnTo>
                <a:lnTo>
                  <a:pt x="7544498" y="30911"/>
                </a:lnTo>
                <a:lnTo>
                  <a:pt x="7544968" y="32118"/>
                </a:lnTo>
                <a:lnTo>
                  <a:pt x="7545921" y="32245"/>
                </a:lnTo>
                <a:lnTo>
                  <a:pt x="7546861" y="31813"/>
                </a:lnTo>
                <a:lnTo>
                  <a:pt x="7547889" y="31356"/>
                </a:lnTo>
                <a:lnTo>
                  <a:pt x="7548448" y="30505"/>
                </a:lnTo>
                <a:close/>
              </a:path>
              <a:path w="8293100" h="404495">
                <a:moveTo>
                  <a:pt x="7556817" y="31496"/>
                </a:moveTo>
                <a:lnTo>
                  <a:pt x="7556030" y="31254"/>
                </a:lnTo>
                <a:lnTo>
                  <a:pt x="7555560" y="32131"/>
                </a:lnTo>
                <a:lnTo>
                  <a:pt x="7556424" y="32385"/>
                </a:lnTo>
                <a:lnTo>
                  <a:pt x="7556817" y="31496"/>
                </a:lnTo>
                <a:close/>
              </a:path>
              <a:path w="8293100" h="404495">
                <a:moveTo>
                  <a:pt x="7559268" y="32918"/>
                </a:moveTo>
                <a:lnTo>
                  <a:pt x="7558799" y="32791"/>
                </a:lnTo>
                <a:lnTo>
                  <a:pt x="7558646" y="33235"/>
                </a:lnTo>
                <a:lnTo>
                  <a:pt x="7559040" y="33362"/>
                </a:lnTo>
                <a:lnTo>
                  <a:pt x="7559268" y="32918"/>
                </a:lnTo>
                <a:close/>
              </a:path>
              <a:path w="8293100" h="404495">
                <a:moveTo>
                  <a:pt x="7585342" y="19735"/>
                </a:moveTo>
                <a:lnTo>
                  <a:pt x="7584313" y="19405"/>
                </a:lnTo>
                <a:lnTo>
                  <a:pt x="7583754" y="20548"/>
                </a:lnTo>
                <a:lnTo>
                  <a:pt x="7584872" y="20878"/>
                </a:lnTo>
                <a:lnTo>
                  <a:pt x="7585342" y="19735"/>
                </a:lnTo>
                <a:close/>
              </a:path>
              <a:path w="8293100" h="404495">
                <a:moveTo>
                  <a:pt x="7587069" y="23139"/>
                </a:moveTo>
                <a:lnTo>
                  <a:pt x="7585964" y="22809"/>
                </a:lnTo>
                <a:lnTo>
                  <a:pt x="7585494" y="23952"/>
                </a:lnTo>
                <a:lnTo>
                  <a:pt x="7586523" y="24282"/>
                </a:lnTo>
                <a:lnTo>
                  <a:pt x="7587069" y="23139"/>
                </a:lnTo>
                <a:close/>
              </a:path>
              <a:path w="8293100" h="404495">
                <a:moveTo>
                  <a:pt x="7588504" y="21577"/>
                </a:moveTo>
                <a:lnTo>
                  <a:pt x="7587945" y="21412"/>
                </a:lnTo>
                <a:lnTo>
                  <a:pt x="7587704" y="21983"/>
                </a:lnTo>
                <a:lnTo>
                  <a:pt x="7588263" y="22148"/>
                </a:lnTo>
                <a:lnTo>
                  <a:pt x="7588504" y="21577"/>
                </a:lnTo>
                <a:close/>
              </a:path>
              <a:path w="8293100" h="404495">
                <a:moveTo>
                  <a:pt x="7589367" y="10807"/>
                </a:moveTo>
                <a:lnTo>
                  <a:pt x="7585024" y="9753"/>
                </a:lnTo>
                <a:lnTo>
                  <a:pt x="7583589" y="9372"/>
                </a:lnTo>
                <a:lnTo>
                  <a:pt x="7584783" y="8674"/>
                </a:lnTo>
                <a:lnTo>
                  <a:pt x="7588415" y="4940"/>
                </a:lnTo>
                <a:lnTo>
                  <a:pt x="7582725" y="0"/>
                </a:lnTo>
                <a:lnTo>
                  <a:pt x="7579855" y="5600"/>
                </a:lnTo>
                <a:lnTo>
                  <a:pt x="7578699" y="1168"/>
                </a:lnTo>
                <a:lnTo>
                  <a:pt x="7571753" y="4978"/>
                </a:lnTo>
                <a:lnTo>
                  <a:pt x="7574280" y="10020"/>
                </a:lnTo>
                <a:lnTo>
                  <a:pt x="7574458" y="10185"/>
                </a:lnTo>
                <a:lnTo>
                  <a:pt x="7574039" y="10414"/>
                </a:lnTo>
                <a:lnTo>
                  <a:pt x="7570254" y="11595"/>
                </a:lnTo>
                <a:lnTo>
                  <a:pt x="7570254" y="21170"/>
                </a:lnTo>
                <a:lnTo>
                  <a:pt x="7575385" y="16065"/>
                </a:lnTo>
                <a:lnTo>
                  <a:pt x="7575893" y="15494"/>
                </a:lnTo>
                <a:lnTo>
                  <a:pt x="7575778" y="16548"/>
                </a:lnTo>
                <a:lnTo>
                  <a:pt x="7575855" y="21463"/>
                </a:lnTo>
                <a:lnTo>
                  <a:pt x="7582484" y="21831"/>
                </a:lnTo>
                <a:lnTo>
                  <a:pt x="7581620" y="15748"/>
                </a:lnTo>
                <a:lnTo>
                  <a:pt x="7581519" y="14998"/>
                </a:lnTo>
                <a:lnTo>
                  <a:pt x="7582103" y="15367"/>
                </a:lnTo>
                <a:lnTo>
                  <a:pt x="7587399" y="18669"/>
                </a:lnTo>
                <a:lnTo>
                  <a:pt x="7589367" y="10807"/>
                </a:lnTo>
                <a:close/>
              </a:path>
              <a:path w="8293100" h="404495">
                <a:moveTo>
                  <a:pt x="7590155" y="24980"/>
                </a:moveTo>
                <a:lnTo>
                  <a:pt x="7589685" y="24815"/>
                </a:lnTo>
                <a:lnTo>
                  <a:pt x="7589367" y="25387"/>
                </a:lnTo>
                <a:lnTo>
                  <a:pt x="7589926" y="25552"/>
                </a:lnTo>
                <a:lnTo>
                  <a:pt x="7590155" y="24980"/>
                </a:lnTo>
                <a:close/>
              </a:path>
              <a:path w="8293100" h="404495">
                <a:moveTo>
                  <a:pt x="7593076" y="6845"/>
                </a:moveTo>
                <a:lnTo>
                  <a:pt x="7592441" y="5283"/>
                </a:lnTo>
                <a:lnTo>
                  <a:pt x="7591184" y="5105"/>
                </a:lnTo>
                <a:lnTo>
                  <a:pt x="7589914" y="5689"/>
                </a:lnTo>
                <a:lnTo>
                  <a:pt x="7588644" y="6273"/>
                </a:lnTo>
                <a:lnTo>
                  <a:pt x="7587856" y="7378"/>
                </a:lnTo>
                <a:lnTo>
                  <a:pt x="7588491" y="8953"/>
                </a:lnTo>
                <a:lnTo>
                  <a:pt x="7589761" y="9118"/>
                </a:lnTo>
                <a:lnTo>
                  <a:pt x="7591018" y="8534"/>
                </a:lnTo>
                <a:lnTo>
                  <a:pt x="7592288" y="7962"/>
                </a:lnTo>
                <a:lnTo>
                  <a:pt x="7593076" y="6845"/>
                </a:lnTo>
                <a:close/>
              </a:path>
              <a:path w="8293100" h="404495">
                <a:moveTo>
                  <a:pt x="7603503" y="19278"/>
                </a:moveTo>
                <a:lnTo>
                  <a:pt x="7601293" y="18745"/>
                </a:lnTo>
                <a:lnTo>
                  <a:pt x="7600518" y="18542"/>
                </a:lnTo>
                <a:lnTo>
                  <a:pt x="7601140" y="18173"/>
                </a:lnTo>
                <a:lnTo>
                  <a:pt x="7603045" y="16256"/>
                </a:lnTo>
                <a:lnTo>
                  <a:pt x="7600112" y="13703"/>
                </a:lnTo>
                <a:lnTo>
                  <a:pt x="7598613" y="16560"/>
                </a:lnTo>
                <a:lnTo>
                  <a:pt x="7597978" y="14300"/>
                </a:lnTo>
                <a:lnTo>
                  <a:pt x="7594422" y="16268"/>
                </a:lnTo>
                <a:lnTo>
                  <a:pt x="7595768" y="18872"/>
                </a:lnTo>
                <a:lnTo>
                  <a:pt x="7595908" y="18910"/>
                </a:lnTo>
                <a:lnTo>
                  <a:pt x="7595603" y="19075"/>
                </a:lnTo>
                <a:lnTo>
                  <a:pt x="7593622" y="19685"/>
                </a:lnTo>
                <a:lnTo>
                  <a:pt x="7593622" y="24625"/>
                </a:lnTo>
                <a:lnTo>
                  <a:pt x="7596314" y="21996"/>
                </a:lnTo>
                <a:lnTo>
                  <a:pt x="7596556" y="21729"/>
                </a:lnTo>
                <a:lnTo>
                  <a:pt x="7596467" y="22250"/>
                </a:lnTo>
                <a:lnTo>
                  <a:pt x="7596556" y="24777"/>
                </a:lnTo>
                <a:lnTo>
                  <a:pt x="7599947" y="24968"/>
                </a:lnTo>
                <a:lnTo>
                  <a:pt x="7599553" y="21831"/>
                </a:lnTo>
                <a:lnTo>
                  <a:pt x="7599502" y="21450"/>
                </a:lnTo>
                <a:lnTo>
                  <a:pt x="7599794" y="21628"/>
                </a:lnTo>
                <a:lnTo>
                  <a:pt x="7602474" y="23342"/>
                </a:lnTo>
                <a:lnTo>
                  <a:pt x="7603503" y="19278"/>
                </a:lnTo>
                <a:close/>
              </a:path>
              <a:path w="8293100" h="404495">
                <a:moveTo>
                  <a:pt x="7603896" y="8153"/>
                </a:moveTo>
                <a:lnTo>
                  <a:pt x="7602791" y="7823"/>
                </a:lnTo>
                <a:lnTo>
                  <a:pt x="7602233" y="8966"/>
                </a:lnTo>
                <a:lnTo>
                  <a:pt x="7603350" y="9296"/>
                </a:lnTo>
                <a:lnTo>
                  <a:pt x="7603896" y="8153"/>
                </a:lnTo>
                <a:close/>
              </a:path>
              <a:path w="8293100" h="404495">
                <a:moveTo>
                  <a:pt x="7606995" y="9994"/>
                </a:moveTo>
                <a:lnTo>
                  <a:pt x="7606436" y="9829"/>
                </a:lnTo>
                <a:lnTo>
                  <a:pt x="7606195" y="10401"/>
                </a:lnTo>
                <a:lnTo>
                  <a:pt x="7606754" y="10566"/>
                </a:lnTo>
                <a:lnTo>
                  <a:pt x="7606995" y="9994"/>
                </a:lnTo>
                <a:close/>
              </a:path>
              <a:path w="8293100" h="404495">
                <a:moveTo>
                  <a:pt x="8292592" y="295821"/>
                </a:moveTo>
                <a:lnTo>
                  <a:pt x="8292274" y="294525"/>
                </a:lnTo>
                <a:lnTo>
                  <a:pt x="8290928" y="295148"/>
                </a:lnTo>
                <a:lnTo>
                  <a:pt x="8291246" y="296456"/>
                </a:lnTo>
                <a:lnTo>
                  <a:pt x="8292592" y="295821"/>
                </a:lnTo>
                <a:close/>
              </a:path>
            </a:pathLst>
          </a:custGeom>
          <a:solidFill>
            <a:srgbClr val="FAEF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14">
            <a:extLst>
              <a:ext uri="{FF2B5EF4-FFF2-40B4-BE49-F238E27FC236}">
                <a16:creationId xmlns:a16="http://schemas.microsoft.com/office/drawing/2014/main" id="{52EAED4E-3F53-163C-BFA5-A61112662734}"/>
              </a:ext>
            </a:extLst>
          </p:cNvPr>
          <p:cNvSpPr/>
          <p:nvPr/>
        </p:nvSpPr>
        <p:spPr>
          <a:xfrm>
            <a:off x="10803486" y="6959712"/>
            <a:ext cx="96738" cy="47732"/>
          </a:xfrm>
          <a:custGeom>
            <a:avLst/>
            <a:gdLst/>
            <a:ahLst/>
            <a:cxnLst/>
            <a:rect l="l" t="t" r="r" b="b"/>
            <a:pathLst>
              <a:path w="96520" h="47625">
                <a:moveTo>
                  <a:pt x="19113" y="36131"/>
                </a:moveTo>
                <a:lnTo>
                  <a:pt x="14693" y="35077"/>
                </a:lnTo>
                <a:lnTo>
                  <a:pt x="13284" y="34696"/>
                </a:lnTo>
                <a:lnTo>
                  <a:pt x="14452" y="34023"/>
                </a:lnTo>
                <a:lnTo>
                  <a:pt x="18084" y="30276"/>
                </a:lnTo>
                <a:lnTo>
                  <a:pt x="12484" y="25323"/>
                </a:lnTo>
                <a:lnTo>
                  <a:pt x="9525" y="30937"/>
                </a:lnTo>
                <a:lnTo>
                  <a:pt x="8369" y="26504"/>
                </a:lnTo>
                <a:lnTo>
                  <a:pt x="1422" y="30327"/>
                </a:lnTo>
                <a:lnTo>
                  <a:pt x="3949" y="35356"/>
                </a:lnTo>
                <a:lnTo>
                  <a:pt x="4114" y="35521"/>
                </a:lnTo>
                <a:lnTo>
                  <a:pt x="3708" y="35737"/>
                </a:lnTo>
                <a:lnTo>
                  <a:pt x="0" y="36931"/>
                </a:lnTo>
                <a:lnTo>
                  <a:pt x="0" y="46507"/>
                </a:lnTo>
                <a:lnTo>
                  <a:pt x="5130" y="41389"/>
                </a:lnTo>
                <a:lnTo>
                  <a:pt x="5600" y="40868"/>
                </a:lnTo>
                <a:lnTo>
                  <a:pt x="5448" y="41884"/>
                </a:lnTo>
                <a:lnTo>
                  <a:pt x="5537" y="46799"/>
                </a:lnTo>
                <a:lnTo>
                  <a:pt x="12166" y="47155"/>
                </a:lnTo>
                <a:lnTo>
                  <a:pt x="11379" y="41084"/>
                </a:lnTo>
                <a:lnTo>
                  <a:pt x="11277" y="40373"/>
                </a:lnTo>
                <a:lnTo>
                  <a:pt x="11772" y="40690"/>
                </a:lnTo>
                <a:lnTo>
                  <a:pt x="17068" y="43992"/>
                </a:lnTo>
                <a:lnTo>
                  <a:pt x="19113" y="36131"/>
                </a:lnTo>
                <a:close/>
              </a:path>
              <a:path w="96520" h="47625">
                <a:moveTo>
                  <a:pt x="38163" y="24460"/>
                </a:moveTo>
                <a:lnTo>
                  <a:pt x="37922" y="23812"/>
                </a:lnTo>
                <a:lnTo>
                  <a:pt x="37452" y="24193"/>
                </a:lnTo>
                <a:lnTo>
                  <a:pt x="37693" y="24815"/>
                </a:lnTo>
                <a:lnTo>
                  <a:pt x="38163" y="24460"/>
                </a:lnTo>
                <a:close/>
              </a:path>
              <a:path w="96520" h="47625">
                <a:moveTo>
                  <a:pt x="39662" y="23355"/>
                </a:moveTo>
                <a:lnTo>
                  <a:pt x="39497" y="23037"/>
                </a:lnTo>
                <a:lnTo>
                  <a:pt x="39344" y="23228"/>
                </a:lnTo>
                <a:lnTo>
                  <a:pt x="39420" y="23545"/>
                </a:lnTo>
                <a:lnTo>
                  <a:pt x="39662" y="23355"/>
                </a:lnTo>
                <a:close/>
              </a:path>
              <a:path w="96520" h="47625">
                <a:moveTo>
                  <a:pt x="39903" y="24853"/>
                </a:moveTo>
                <a:lnTo>
                  <a:pt x="39662" y="24218"/>
                </a:lnTo>
                <a:lnTo>
                  <a:pt x="39192" y="24587"/>
                </a:lnTo>
                <a:lnTo>
                  <a:pt x="39433" y="25222"/>
                </a:lnTo>
                <a:lnTo>
                  <a:pt x="39903" y="24853"/>
                </a:lnTo>
                <a:close/>
              </a:path>
              <a:path w="96520" h="47625">
                <a:moveTo>
                  <a:pt x="41402" y="23761"/>
                </a:moveTo>
                <a:lnTo>
                  <a:pt x="41325" y="23444"/>
                </a:lnTo>
                <a:lnTo>
                  <a:pt x="41084" y="23622"/>
                </a:lnTo>
                <a:lnTo>
                  <a:pt x="41160" y="23939"/>
                </a:lnTo>
                <a:lnTo>
                  <a:pt x="41402" y="23761"/>
                </a:lnTo>
                <a:close/>
              </a:path>
              <a:path w="96520" h="47625">
                <a:moveTo>
                  <a:pt x="50101" y="27203"/>
                </a:moveTo>
                <a:lnTo>
                  <a:pt x="49542" y="27025"/>
                </a:lnTo>
                <a:lnTo>
                  <a:pt x="49301" y="27622"/>
                </a:lnTo>
                <a:lnTo>
                  <a:pt x="49860" y="27787"/>
                </a:lnTo>
                <a:lnTo>
                  <a:pt x="50101" y="27203"/>
                </a:lnTo>
                <a:close/>
              </a:path>
              <a:path w="96520" h="47625">
                <a:moveTo>
                  <a:pt x="51041" y="28968"/>
                </a:moveTo>
                <a:lnTo>
                  <a:pt x="50482" y="28790"/>
                </a:lnTo>
                <a:lnTo>
                  <a:pt x="50165" y="29387"/>
                </a:lnTo>
                <a:lnTo>
                  <a:pt x="50723" y="29552"/>
                </a:lnTo>
                <a:lnTo>
                  <a:pt x="51041" y="28968"/>
                </a:lnTo>
                <a:close/>
              </a:path>
              <a:path w="96520" h="47625">
                <a:moveTo>
                  <a:pt x="51752" y="28155"/>
                </a:moveTo>
                <a:lnTo>
                  <a:pt x="51511" y="28067"/>
                </a:lnTo>
                <a:lnTo>
                  <a:pt x="51358" y="28371"/>
                </a:lnTo>
                <a:lnTo>
                  <a:pt x="51587" y="28448"/>
                </a:lnTo>
                <a:lnTo>
                  <a:pt x="51752" y="28155"/>
                </a:lnTo>
                <a:close/>
              </a:path>
              <a:path w="96520" h="47625">
                <a:moveTo>
                  <a:pt x="52222" y="22555"/>
                </a:moveTo>
                <a:lnTo>
                  <a:pt x="49936" y="22009"/>
                </a:lnTo>
                <a:lnTo>
                  <a:pt x="49212" y="21818"/>
                </a:lnTo>
                <a:lnTo>
                  <a:pt x="49847" y="21463"/>
                </a:lnTo>
                <a:lnTo>
                  <a:pt x="51676" y="19519"/>
                </a:lnTo>
                <a:lnTo>
                  <a:pt x="48742" y="16954"/>
                </a:lnTo>
                <a:lnTo>
                  <a:pt x="47256" y="19824"/>
                </a:lnTo>
                <a:lnTo>
                  <a:pt x="46609" y="17551"/>
                </a:lnTo>
                <a:lnTo>
                  <a:pt x="43053" y="19532"/>
                </a:lnTo>
                <a:lnTo>
                  <a:pt x="44399" y="22136"/>
                </a:lnTo>
                <a:lnTo>
                  <a:pt x="44564" y="22174"/>
                </a:lnTo>
                <a:lnTo>
                  <a:pt x="44246" y="22352"/>
                </a:lnTo>
                <a:lnTo>
                  <a:pt x="42278" y="22961"/>
                </a:lnTo>
                <a:lnTo>
                  <a:pt x="42278" y="27940"/>
                </a:lnTo>
                <a:lnTo>
                  <a:pt x="44958" y="25285"/>
                </a:lnTo>
                <a:lnTo>
                  <a:pt x="45199" y="25019"/>
                </a:lnTo>
                <a:lnTo>
                  <a:pt x="45110" y="25539"/>
                </a:lnTo>
                <a:lnTo>
                  <a:pt x="45186" y="28092"/>
                </a:lnTo>
                <a:lnTo>
                  <a:pt x="48666" y="28282"/>
                </a:lnTo>
                <a:lnTo>
                  <a:pt x="48196" y="25120"/>
                </a:lnTo>
                <a:lnTo>
                  <a:pt x="48145" y="24752"/>
                </a:lnTo>
                <a:lnTo>
                  <a:pt x="48437" y="24930"/>
                </a:lnTo>
                <a:lnTo>
                  <a:pt x="51206" y="26644"/>
                </a:lnTo>
                <a:lnTo>
                  <a:pt x="52222" y="22555"/>
                </a:lnTo>
                <a:close/>
              </a:path>
              <a:path w="96520" h="47625">
                <a:moveTo>
                  <a:pt x="52616" y="29921"/>
                </a:moveTo>
                <a:lnTo>
                  <a:pt x="52387" y="29832"/>
                </a:lnTo>
                <a:lnTo>
                  <a:pt x="52222" y="30124"/>
                </a:lnTo>
                <a:lnTo>
                  <a:pt x="52539" y="30213"/>
                </a:lnTo>
                <a:lnTo>
                  <a:pt x="52616" y="29921"/>
                </a:lnTo>
                <a:close/>
              </a:path>
              <a:path w="96520" h="47625">
                <a:moveTo>
                  <a:pt x="53962" y="20091"/>
                </a:moveTo>
                <a:lnTo>
                  <a:pt x="52463" y="19900"/>
                </a:lnTo>
                <a:lnTo>
                  <a:pt x="51600" y="21183"/>
                </a:lnTo>
                <a:lnTo>
                  <a:pt x="53098" y="21374"/>
                </a:lnTo>
                <a:lnTo>
                  <a:pt x="53962" y="20091"/>
                </a:lnTo>
                <a:close/>
              </a:path>
              <a:path w="96520" h="47625">
                <a:moveTo>
                  <a:pt x="54825" y="40652"/>
                </a:moveTo>
                <a:lnTo>
                  <a:pt x="54432" y="39725"/>
                </a:lnTo>
                <a:lnTo>
                  <a:pt x="53797" y="40271"/>
                </a:lnTo>
                <a:lnTo>
                  <a:pt x="54114" y="41211"/>
                </a:lnTo>
                <a:lnTo>
                  <a:pt x="54825" y="40652"/>
                </a:lnTo>
                <a:close/>
              </a:path>
              <a:path w="96520" h="47625">
                <a:moveTo>
                  <a:pt x="57048" y="39027"/>
                </a:moveTo>
                <a:lnTo>
                  <a:pt x="56883" y="38557"/>
                </a:lnTo>
                <a:lnTo>
                  <a:pt x="56489" y="38823"/>
                </a:lnTo>
                <a:lnTo>
                  <a:pt x="56730" y="39293"/>
                </a:lnTo>
                <a:lnTo>
                  <a:pt x="57048" y="39027"/>
                </a:lnTo>
                <a:close/>
              </a:path>
              <a:path w="96520" h="47625">
                <a:moveTo>
                  <a:pt x="57365" y="41249"/>
                </a:moveTo>
                <a:lnTo>
                  <a:pt x="57048" y="40309"/>
                </a:lnTo>
                <a:lnTo>
                  <a:pt x="56337" y="40868"/>
                </a:lnTo>
                <a:lnTo>
                  <a:pt x="56730" y="41795"/>
                </a:lnTo>
                <a:lnTo>
                  <a:pt x="57365" y="41249"/>
                </a:lnTo>
                <a:close/>
              </a:path>
              <a:path w="96520" h="47625">
                <a:moveTo>
                  <a:pt x="59651" y="39624"/>
                </a:moveTo>
                <a:lnTo>
                  <a:pt x="59410" y="39141"/>
                </a:lnTo>
                <a:lnTo>
                  <a:pt x="59093" y="39420"/>
                </a:lnTo>
                <a:lnTo>
                  <a:pt x="59334" y="39890"/>
                </a:lnTo>
                <a:lnTo>
                  <a:pt x="59651" y="39624"/>
                </a:lnTo>
                <a:close/>
              </a:path>
              <a:path w="96520" h="47625">
                <a:moveTo>
                  <a:pt x="59740" y="21183"/>
                </a:moveTo>
                <a:lnTo>
                  <a:pt x="59182" y="21005"/>
                </a:lnTo>
                <a:lnTo>
                  <a:pt x="58940" y="21602"/>
                </a:lnTo>
                <a:lnTo>
                  <a:pt x="59499" y="21767"/>
                </a:lnTo>
                <a:lnTo>
                  <a:pt x="59740" y="21183"/>
                </a:lnTo>
                <a:close/>
              </a:path>
              <a:path w="96520" h="47625">
                <a:moveTo>
                  <a:pt x="61391" y="22136"/>
                </a:moveTo>
                <a:lnTo>
                  <a:pt x="61074" y="22047"/>
                </a:lnTo>
                <a:lnTo>
                  <a:pt x="60921" y="22352"/>
                </a:lnTo>
                <a:lnTo>
                  <a:pt x="61226" y="22428"/>
                </a:lnTo>
                <a:lnTo>
                  <a:pt x="61391" y="22136"/>
                </a:lnTo>
                <a:close/>
              </a:path>
              <a:path w="96520" h="47625">
                <a:moveTo>
                  <a:pt x="65811" y="21437"/>
                </a:moveTo>
                <a:lnTo>
                  <a:pt x="64312" y="21247"/>
                </a:lnTo>
                <a:lnTo>
                  <a:pt x="63449" y="22529"/>
                </a:lnTo>
                <a:lnTo>
                  <a:pt x="64947" y="22720"/>
                </a:lnTo>
                <a:lnTo>
                  <a:pt x="65811" y="21437"/>
                </a:lnTo>
                <a:close/>
              </a:path>
              <a:path w="96520" h="47625">
                <a:moveTo>
                  <a:pt x="70396" y="38036"/>
                </a:moveTo>
                <a:lnTo>
                  <a:pt x="70154" y="37439"/>
                </a:lnTo>
                <a:lnTo>
                  <a:pt x="69926" y="36817"/>
                </a:lnTo>
                <a:lnTo>
                  <a:pt x="68897" y="36703"/>
                </a:lnTo>
                <a:lnTo>
                  <a:pt x="67945" y="37147"/>
                </a:lnTo>
                <a:lnTo>
                  <a:pt x="66992" y="37592"/>
                </a:lnTo>
                <a:lnTo>
                  <a:pt x="66370" y="38455"/>
                </a:lnTo>
                <a:lnTo>
                  <a:pt x="66598" y="39065"/>
                </a:lnTo>
                <a:lnTo>
                  <a:pt x="66840" y="39662"/>
                </a:lnTo>
                <a:lnTo>
                  <a:pt x="67868" y="39789"/>
                </a:lnTo>
                <a:lnTo>
                  <a:pt x="68808" y="39357"/>
                </a:lnTo>
                <a:lnTo>
                  <a:pt x="69761" y="38900"/>
                </a:lnTo>
                <a:lnTo>
                  <a:pt x="70396" y="38036"/>
                </a:lnTo>
                <a:close/>
              </a:path>
              <a:path w="96520" h="47625">
                <a:moveTo>
                  <a:pt x="78930" y="13271"/>
                </a:moveTo>
                <a:lnTo>
                  <a:pt x="78219" y="13042"/>
                </a:lnTo>
                <a:lnTo>
                  <a:pt x="77825" y="13817"/>
                </a:lnTo>
                <a:lnTo>
                  <a:pt x="78613" y="14033"/>
                </a:lnTo>
                <a:lnTo>
                  <a:pt x="78930" y="13271"/>
                </a:lnTo>
                <a:close/>
              </a:path>
              <a:path w="96520" h="47625">
                <a:moveTo>
                  <a:pt x="80111" y="15544"/>
                </a:moveTo>
                <a:lnTo>
                  <a:pt x="79400" y="15328"/>
                </a:lnTo>
                <a:lnTo>
                  <a:pt x="79006" y="16090"/>
                </a:lnTo>
                <a:lnTo>
                  <a:pt x="79717" y="16319"/>
                </a:lnTo>
                <a:lnTo>
                  <a:pt x="80111" y="15544"/>
                </a:lnTo>
                <a:close/>
              </a:path>
              <a:path w="96520" h="47625">
                <a:moveTo>
                  <a:pt x="81064" y="14503"/>
                </a:moveTo>
                <a:lnTo>
                  <a:pt x="80670" y="14389"/>
                </a:lnTo>
                <a:lnTo>
                  <a:pt x="80518" y="14770"/>
                </a:lnTo>
                <a:lnTo>
                  <a:pt x="80822" y="14884"/>
                </a:lnTo>
                <a:lnTo>
                  <a:pt x="81064" y="14503"/>
                </a:lnTo>
                <a:close/>
              </a:path>
              <a:path w="96520" h="47625">
                <a:moveTo>
                  <a:pt x="81610" y="7251"/>
                </a:moveTo>
                <a:lnTo>
                  <a:pt x="78689" y="6553"/>
                </a:lnTo>
                <a:lnTo>
                  <a:pt x="77724" y="6286"/>
                </a:lnTo>
                <a:lnTo>
                  <a:pt x="78524" y="5829"/>
                </a:lnTo>
                <a:lnTo>
                  <a:pt x="80975" y="3314"/>
                </a:lnTo>
                <a:lnTo>
                  <a:pt x="77190" y="0"/>
                </a:lnTo>
                <a:lnTo>
                  <a:pt x="75222" y="3759"/>
                </a:lnTo>
                <a:lnTo>
                  <a:pt x="74422" y="787"/>
                </a:lnTo>
                <a:lnTo>
                  <a:pt x="69761" y="3352"/>
                </a:lnTo>
                <a:lnTo>
                  <a:pt x="71501" y="6731"/>
                </a:lnTo>
                <a:lnTo>
                  <a:pt x="71348" y="6985"/>
                </a:lnTo>
                <a:lnTo>
                  <a:pt x="68821" y="7785"/>
                </a:lnTo>
                <a:lnTo>
                  <a:pt x="68821" y="14236"/>
                </a:lnTo>
                <a:lnTo>
                  <a:pt x="72212" y="10795"/>
                </a:lnTo>
                <a:lnTo>
                  <a:pt x="72542" y="10439"/>
                </a:lnTo>
                <a:lnTo>
                  <a:pt x="72453" y="11112"/>
                </a:lnTo>
                <a:lnTo>
                  <a:pt x="72529" y="14414"/>
                </a:lnTo>
                <a:lnTo>
                  <a:pt x="77038" y="14668"/>
                </a:lnTo>
                <a:lnTo>
                  <a:pt x="76403" y="10579"/>
                </a:lnTo>
                <a:lnTo>
                  <a:pt x="76352" y="10096"/>
                </a:lnTo>
                <a:lnTo>
                  <a:pt x="76708" y="10325"/>
                </a:lnTo>
                <a:lnTo>
                  <a:pt x="80264" y="12547"/>
                </a:lnTo>
                <a:lnTo>
                  <a:pt x="81610" y="7251"/>
                </a:lnTo>
                <a:close/>
              </a:path>
              <a:path w="96520" h="47625">
                <a:moveTo>
                  <a:pt x="82169" y="16802"/>
                </a:moveTo>
                <a:lnTo>
                  <a:pt x="81851" y="16687"/>
                </a:lnTo>
                <a:lnTo>
                  <a:pt x="81610" y="17068"/>
                </a:lnTo>
                <a:lnTo>
                  <a:pt x="82016" y="17183"/>
                </a:lnTo>
                <a:lnTo>
                  <a:pt x="82169" y="16802"/>
                </a:lnTo>
                <a:close/>
              </a:path>
              <a:path w="96520" h="47625">
                <a:moveTo>
                  <a:pt x="84137" y="4597"/>
                </a:moveTo>
                <a:lnTo>
                  <a:pt x="83896" y="4076"/>
                </a:lnTo>
                <a:lnTo>
                  <a:pt x="83667" y="3543"/>
                </a:lnTo>
                <a:lnTo>
                  <a:pt x="82791" y="3429"/>
                </a:lnTo>
                <a:lnTo>
                  <a:pt x="82003" y="3822"/>
                </a:lnTo>
                <a:lnTo>
                  <a:pt x="81127" y="4203"/>
                </a:lnTo>
                <a:lnTo>
                  <a:pt x="80657" y="4953"/>
                </a:lnTo>
                <a:lnTo>
                  <a:pt x="80822" y="5486"/>
                </a:lnTo>
                <a:lnTo>
                  <a:pt x="81051" y="6007"/>
                </a:lnTo>
                <a:lnTo>
                  <a:pt x="81927" y="6121"/>
                </a:lnTo>
                <a:lnTo>
                  <a:pt x="82715" y="5740"/>
                </a:lnTo>
                <a:lnTo>
                  <a:pt x="83578" y="5346"/>
                </a:lnTo>
                <a:lnTo>
                  <a:pt x="84137" y="4597"/>
                </a:lnTo>
                <a:close/>
              </a:path>
              <a:path w="96520" h="47625">
                <a:moveTo>
                  <a:pt x="91173" y="12954"/>
                </a:moveTo>
                <a:lnTo>
                  <a:pt x="89674" y="12585"/>
                </a:lnTo>
                <a:lnTo>
                  <a:pt x="89166" y="12458"/>
                </a:lnTo>
                <a:lnTo>
                  <a:pt x="89585" y="12230"/>
                </a:lnTo>
                <a:lnTo>
                  <a:pt x="90766" y="10922"/>
                </a:lnTo>
                <a:lnTo>
                  <a:pt x="88874" y="9220"/>
                </a:lnTo>
                <a:lnTo>
                  <a:pt x="87820" y="11163"/>
                </a:lnTo>
                <a:lnTo>
                  <a:pt x="87617" y="10312"/>
                </a:lnTo>
                <a:lnTo>
                  <a:pt x="87617" y="12280"/>
                </a:lnTo>
                <a:lnTo>
                  <a:pt x="87591" y="12420"/>
                </a:lnTo>
                <a:lnTo>
                  <a:pt x="87617" y="12280"/>
                </a:lnTo>
                <a:lnTo>
                  <a:pt x="87617" y="10312"/>
                </a:lnTo>
                <a:lnTo>
                  <a:pt x="87452" y="9613"/>
                </a:lnTo>
                <a:lnTo>
                  <a:pt x="85013" y="10947"/>
                </a:lnTo>
                <a:lnTo>
                  <a:pt x="85877" y="12687"/>
                </a:lnTo>
                <a:lnTo>
                  <a:pt x="85801" y="12814"/>
                </a:lnTo>
                <a:lnTo>
                  <a:pt x="84531" y="13233"/>
                </a:lnTo>
                <a:lnTo>
                  <a:pt x="84531" y="16548"/>
                </a:lnTo>
                <a:lnTo>
                  <a:pt x="86271" y="14782"/>
                </a:lnTo>
                <a:lnTo>
                  <a:pt x="86512" y="14427"/>
                </a:lnTo>
                <a:lnTo>
                  <a:pt x="86423" y="14947"/>
                </a:lnTo>
                <a:lnTo>
                  <a:pt x="86423" y="16649"/>
                </a:lnTo>
                <a:lnTo>
                  <a:pt x="88722" y="16764"/>
                </a:lnTo>
                <a:lnTo>
                  <a:pt x="88480" y="14668"/>
                </a:lnTo>
                <a:lnTo>
                  <a:pt x="88379" y="14160"/>
                </a:lnTo>
                <a:lnTo>
                  <a:pt x="88646" y="14541"/>
                </a:lnTo>
                <a:lnTo>
                  <a:pt x="90462" y="15671"/>
                </a:lnTo>
                <a:lnTo>
                  <a:pt x="91173" y="12954"/>
                </a:lnTo>
                <a:close/>
              </a:path>
              <a:path w="96520" h="47625">
                <a:moveTo>
                  <a:pt x="91401" y="5461"/>
                </a:moveTo>
                <a:lnTo>
                  <a:pt x="90614" y="5245"/>
                </a:lnTo>
                <a:lnTo>
                  <a:pt x="90297" y="6019"/>
                </a:lnTo>
                <a:lnTo>
                  <a:pt x="91008" y="6235"/>
                </a:lnTo>
                <a:lnTo>
                  <a:pt x="91401" y="5461"/>
                </a:lnTo>
                <a:close/>
              </a:path>
              <a:path w="96520" h="47625">
                <a:moveTo>
                  <a:pt x="93459" y="6718"/>
                </a:moveTo>
                <a:lnTo>
                  <a:pt x="93141" y="6604"/>
                </a:lnTo>
                <a:lnTo>
                  <a:pt x="92989" y="6985"/>
                </a:lnTo>
                <a:lnTo>
                  <a:pt x="93306" y="7099"/>
                </a:lnTo>
                <a:lnTo>
                  <a:pt x="93459" y="6718"/>
                </a:lnTo>
                <a:close/>
              </a:path>
              <a:path w="96520" h="47625">
                <a:moveTo>
                  <a:pt x="96151" y="36779"/>
                </a:moveTo>
                <a:lnTo>
                  <a:pt x="95669" y="35560"/>
                </a:lnTo>
                <a:lnTo>
                  <a:pt x="94729" y="35433"/>
                </a:lnTo>
                <a:lnTo>
                  <a:pt x="93776" y="35877"/>
                </a:lnTo>
                <a:lnTo>
                  <a:pt x="92748" y="36322"/>
                </a:lnTo>
                <a:lnTo>
                  <a:pt x="92202" y="37185"/>
                </a:lnTo>
                <a:lnTo>
                  <a:pt x="92430" y="37795"/>
                </a:lnTo>
                <a:lnTo>
                  <a:pt x="92671" y="38392"/>
                </a:lnTo>
                <a:lnTo>
                  <a:pt x="93624" y="38519"/>
                </a:lnTo>
                <a:lnTo>
                  <a:pt x="94640" y="38087"/>
                </a:lnTo>
                <a:lnTo>
                  <a:pt x="95592" y="37630"/>
                </a:lnTo>
                <a:lnTo>
                  <a:pt x="96151" y="36779"/>
                </a:lnTo>
                <a:close/>
              </a:path>
            </a:pathLst>
          </a:custGeom>
          <a:solidFill>
            <a:srgbClr val="FAEF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15">
            <a:extLst>
              <a:ext uri="{FF2B5EF4-FFF2-40B4-BE49-F238E27FC236}">
                <a16:creationId xmlns:a16="http://schemas.microsoft.com/office/drawing/2014/main" id="{0C1E65DA-5463-C987-0A83-BA7AFFC69FBC}"/>
              </a:ext>
            </a:extLst>
          </p:cNvPr>
          <p:cNvSpPr/>
          <p:nvPr/>
        </p:nvSpPr>
        <p:spPr>
          <a:xfrm>
            <a:off x="10794144" y="6938964"/>
            <a:ext cx="950194" cy="71917"/>
          </a:xfrm>
          <a:custGeom>
            <a:avLst/>
            <a:gdLst/>
            <a:ahLst/>
            <a:cxnLst/>
            <a:rect l="l" t="t" r="r" b="b"/>
            <a:pathLst>
              <a:path w="948054" h="71754">
                <a:moveTo>
                  <a:pt x="1346" y="60490"/>
                </a:moveTo>
                <a:lnTo>
                  <a:pt x="863" y="59283"/>
                </a:lnTo>
                <a:lnTo>
                  <a:pt x="0" y="59982"/>
                </a:lnTo>
                <a:lnTo>
                  <a:pt x="469" y="61201"/>
                </a:lnTo>
                <a:lnTo>
                  <a:pt x="1346" y="60490"/>
                </a:lnTo>
                <a:close/>
              </a:path>
              <a:path w="948054" h="71754">
                <a:moveTo>
                  <a:pt x="4267" y="58381"/>
                </a:moveTo>
                <a:lnTo>
                  <a:pt x="4025" y="57785"/>
                </a:lnTo>
                <a:lnTo>
                  <a:pt x="3556" y="58127"/>
                </a:lnTo>
                <a:lnTo>
                  <a:pt x="3797" y="58737"/>
                </a:lnTo>
                <a:lnTo>
                  <a:pt x="4267" y="58381"/>
                </a:lnTo>
                <a:close/>
              </a:path>
              <a:path w="948054" h="71754">
                <a:moveTo>
                  <a:pt x="4660" y="61264"/>
                </a:moveTo>
                <a:lnTo>
                  <a:pt x="4178" y="60045"/>
                </a:lnTo>
                <a:lnTo>
                  <a:pt x="3314" y="60756"/>
                </a:lnTo>
                <a:lnTo>
                  <a:pt x="3784" y="61976"/>
                </a:lnTo>
                <a:lnTo>
                  <a:pt x="4660" y="61264"/>
                </a:lnTo>
                <a:close/>
              </a:path>
              <a:path w="948054" h="71754">
                <a:moveTo>
                  <a:pt x="7581" y="59143"/>
                </a:moveTo>
                <a:lnTo>
                  <a:pt x="7340" y="58547"/>
                </a:lnTo>
                <a:lnTo>
                  <a:pt x="6946" y="58889"/>
                </a:lnTo>
                <a:lnTo>
                  <a:pt x="7188" y="59512"/>
                </a:lnTo>
                <a:lnTo>
                  <a:pt x="7581" y="59143"/>
                </a:lnTo>
                <a:close/>
              </a:path>
              <a:path w="948054" h="71754">
                <a:moveTo>
                  <a:pt x="21488" y="57111"/>
                </a:moveTo>
                <a:lnTo>
                  <a:pt x="20853" y="55537"/>
                </a:lnTo>
                <a:lnTo>
                  <a:pt x="19596" y="55372"/>
                </a:lnTo>
                <a:lnTo>
                  <a:pt x="18326" y="55943"/>
                </a:lnTo>
                <a:lnTo>
                  <a:pt x="17068" y="56527"/>
                </a:lnTo>
                <a:lnTo>
                  <a:pt x="16344" y="57632"/>
                </a:lnTo>
                <a:lnTo>
                  <a:pt x="16662" y="58420"/>
                </a:lnTo>
                <a:lnTo>
                  <a:pt x="16903" y="59207"/>
                </a:lnTo>
                <a:lnTo>
                  <a:pt x="18173" y="59372"/>
                </a:lnTo>
                <a:lnTo>
                  <a:pt x="20701" y="58216"/>
                </a:lnTo>
                <a:lnTo>
                  <a:pt x="21488" y="57111"/>
                </a:lnTo>
                <a:close/>
              </a:path>
              <a:path w="948054" h="71754">
                <a:moveTo>
                  <a:pt x="24409" y="65786"/>
                </a:moveTo>
                <a:lnTo>
                  <a:pt x="23304" y="65443"/>
                </a:lnTo>
                <a:lnTo>
                  <a:pt x="22745" y="66586"/>
                </a:lnTo>
                <a:lnTo>
                  <a:pt x="23863" y="66916"/>
                </a:lnTo>
                <a:lnTo>
                  <a:pt x="24409" y="65786"/>
                </a:lnTo>
                <a:close/>
              </a:path>
              <a:path w="948054" h="71754">
                <a:moveTo>
                  <a:pt x="26073" y="69176"/>
                </a:moveTo>
                <a:lnTo>
                  <a:pt x="25044" y="68846"/>
                </a:lnTo>
                <a:lnTo>
                  <a:pt x="24485" y="69989"/>
                </a:lnTo>
                <a:lnTo>
                  <a:pt x="25603" y="70319"/>
                </a:lnTo>
                <a:lnTo>
                  <a:pt x="26073" y="69176"/>
                </a:lnTo>
                <a:close/>
              </a:path>
              <a:path w="948054" h="71754">
                <a:moveTo>
                  <a:pt x="27495" y="67614"/>
                </a:moveTo>
                <a:lnTo>
                  <a:pt x="26936" y="67449"/>
                </a:lnTo>
                <a:lnTo>
                  <a:pt x="26695" y="68021"/>
                </a:lnTo>
                <a:lnTo>
                  <a:pt x="27254" y="68186"/>
                </a:lnTo>
                <a:lnTo>
                  <a:pt x="27495" y="67614"/>
                </a:lnTo>
                <a:close/>
              </a:path>
              <a:path w="948054" h="71754">
                <a:moveTo>
                  <a:pt x="29235" y="71005"/>
                </a:moveTo>
                <a:lnTo>
                  <a:pt x="28676" y="70853"/>
                </a:lnTo>
                <a:lnTo>
                  <a:pt x="28435" y="71412"/>
                </a:lnTo>
                <a:lnTo>
                  <a:pt x="28994" y="71577"/>
                </a:lnTo>
                <a:lnTo>
                  <a:pt x="29235" y="71005"/>
                </a:lnTo>
                <a:close/>
              </a:path>
              <a:path w="948054" h="71754">
                <a:moveTo>
                  <a:pt x="32080" y="52882"/>
                </a:moveTo>
                <a:lnTo>
                  <a:pt x="31445" y="51308"/>
                </a:lnTo>
                <a:lnTo>
                  <a:pt x="30175" y="51142"/>
                </a:lnTo>
                <a:lnTo>
                  <a:pt x="28917" y="51727"/>
                </a:lnTo>
                <a:lnTo>
                  <a:pt x="27647" y="52298"/>
                </a:lnTo>
                <a:lnTo>
                  <a:pt x="26936" y="53416"/>
                </a:lnTo>
                <a:lnTo>
                  <a:pt x="27178" y="54203"/>
                </a:lnTo>
                <a:lnTo>
                  <a:pt x="27495" y="54978"/>
                </a:lnTo>
                <a:lnTo>
                  <a:pt x="28765" y="55156"/>
                </a:lnTo>
                <a:lnTo>
                  <a:pt x="30022" y="54571"/>
                </a:lnTo>
                <a:lnTo>
                  <a:pt x="31292" y="54000"/>
                </a:lnTo>
                <a:lnTo>
                  <a:pt x="32080" y="52882"/>
                </a:lnTo>
                <a:close/>
              </a:path>
              <a:path w="948054" h="71754">
                <a:moveTo>
                  <a:pt x="42900" y="54190"/>
                </a:moveTo>
                <a:lnTo>
                  <a:pt x="41795" y="53860"/>
                </a:lnTo>
                <a:lnTo>
                  <a:pt x="41325" y="55003"/>
                </a:lnTo>
                <a:lnTo>
                  <a:pt x="42354" y="55333"/>
                </a:lnTo>
                <a:lnTo>
                  <a:pt x="42900" y="54190"/>
                </a:lnTo>
                <a:close/>
              </a:path>
              <a:path w="948054" h="71754">
                <a:moveTo>
                  <a:pt x="45974" y="56032"/>
                </a:moveTo>
                <a:lnTo>
                  <a:pt x="45504" y="55867"/>
                </a:lnTo>
                <a:lnTo>
                  <a:pt x="45186" y="56438"/>
                </a:lnTo>
                <a:lnTo>
                  <a:pt x="45745" y="56603"/>
                </a:lnTo>
                <a:lnTo>
                  <a:pt x="45974" y="56032"/>
                </a:lnTo>
                <a:close/>
              </a:path>
              <a:path w="948054" h="71754">
                <a:moveTo>
                  <a:pt x="54914" y="55473"/>
                </a:moveTo>
                <a:lnTo>
                  <a:pt x="54279" y="53911"/>
                </a:lnTo>
                <a:lnTo>
                  <a:pt x="53009" y="53733"/>
                </a:lnTo>
                <a:lnTo>
                  <a:pt x="51752" y="54317"/>
                </a:lnTo>
                <a:lnTo>
                  <a:pt x="50482" y="54889"/>
                </a:lnTo>
                <a:lnTo>
                  <a:pt x="49695" y="55994"/>
                </a:lnTo>
                <a:lnTo>
                  <a:pt x="50330" y="57569"/>
                </a:lnTo>
                <a:lnTo>
                  <a:pt x="51600" y="57746"/>
                </a:lnTo>
                <a:lnTo>
                  <a:pt x="52857" y="57162"/>
                </a:lnTo>
                <a:lnTo>
                  <a:pt x="54114" y="56591"/>
                </a:lnTo>
                <a:lnTo>
                  <a:pt x="54914" y="55473"/>
                </a:lnTo>
                <a:close/>
              </a:path>
              <a:path w="948054" h="71754">
                <a:moveTo>
                  <a:pt x="865644" y="36372"/>
                </a:moveTo>
                <a:lnTo>
                  <a:pt x="865251" y="35433"/>
                </a:lnTo>
                <a:lnTo>
                  <a:pt x="864616" y="35991"/>
                </a:lnTo>
                <a:lnTo>
                  <a:pt x="865009" y="36931"/>
                </a:lnTo>
                <a:lnTo>
                  <a:pt x="865644" y="36372"/>
                </a:lnTo>
                <a:close/>
              </a:path>
              <a:path w="948054" h="71754">
                <a:moveTo>
                  <a:pt x="867854" y="34747"/>
                </a:moveTo>
                <a:lnTo>
                  <a:pt x="867702" y="34277"/>
                </a:lnTo>
                <a:lnTo>
                  <a:pt x="867384" y="34544"/>
                </a:lnTo>
                <a:lnTo>
                  <a:pt x="867537" y="35013"/>
                </a:lnTo>
                <a:lnTo>
                  <a:pt x="867854" y="34747"/>
                </a:lnTo>
                <a:close/>
              </a:path>
              <a:path w="948054" h="71754">
                <a:moveTo>
                  <a:pt x="868260" y="36982"/>
                </a:moveTo>
                <a:lnTo>
                  <a:pt x="867867" y="36042"/>
                </a:lnTo>
                <a:lnTo>
                  <a:pt x="867232" y="36588"/>
                </a:lnTo>
                <a:lnTo>
                  <a:pt x="867549" y="37528"/>
                </a:lnTo>
                <a:lnTo>
                  <a:pt x="868260" y="36982"/>
                </a:lnTo>
                <a:close/>
              </a:path>
              <a:path w="948054" h="71754">
                <a:moveTo>
                  <a:pt x="870458" y="35344"/>
                </a:moveTo>
                <a:lnTo>
                  <a:pt x="870305" y="34874"/>
                </a:lnTo>
                <a:lnTo>
                  <a:pt x="869988" y="35153"/>
                </a:lnTo>
                <a:lnTo>
                  <a:pt x="870140" y="35623"/>
                </a:lnTo>
                <a:lnTo>
                  <a:pt x="870458" y="35344"/>
                </a:lnTo>
                <a:close/>
              </a:path>
              <a:path w="948054" h="71754">
                <a:moveTo>
                  <a:pt x="883424" y="40449"/>
                </a:moveTo>
                <a:lnTo>
                  <a:pt x="882637" y="40208"/>
                </a:lnTo>
                <a:lnTo>
                  <a:pt x="882243" y="41071"/>
                </a:lnTo>
                <a:lnTo>
                  <a:pt x="883031" y="41338"/>
                </a:lnTo>
                <a:lnTo>
                  <a:pt x="883424" y="40449"/>
                </a:lnTo>
                <a:close/>
              </a:path>
              <a:path w="948054" h="71754">
                <a:moveTo>
                  <a:pt x="884770" y="43091"/>
                </a:moveTo>
                <a:lnTo>
                  <a:pt x="883983" y="42837"/>
                </a:lnTo>
                <a:lnTo>
                  <a:pt x="883589" y="43713"/>
                </a:lnTo>
                <a:lnTo>
                  <a:pt x="884377" y="43967"/>
                </a:lnTo>
                <a:lnTo>
                  <a:pt x="884770" y="43091"/>
                </a:lnTo>
                <a:close/>
              </a:path>
              <a:path w="948054" h="71754">
                <a:moveTo>
                  <a:pt x="885875" y="41884"/>
                </a:moveTo>
                <a:lnTo>
                  <a:pt x="885482" y="41757"/>
                </a:lnTo>
                <a:lnTo>
                  <a:pt x="885240" y="42202"/>
                </a:lnTo>
                <a:lnTo>
                  <a:pt x="885634" y="42329"/>
                </a:lnTo>
                <a:lnTo>
                  <a:pt x="885875" y="41884"/>
                </a:lnTo>
                <a:close/>
              </a:path>
              <a:path w="948054" h="71754">
                <a:moveTo>
                  <a:pt x="886587" y="33553"/>
                </a:moveTo>
                <a:lnTo>
                  <a:pt x="883183" y="32740"/>
                </a:lnTo>
                <a:lnTo>
                  <a:pt x="882078" y="32448"/>
                </a:lnTo>
                <a:lnTo>
                  <a:pt x="883031" y="31915"/>
                </a:lnTo>
                <a:lnTo>
                  <a:pt x="885799" y="29032"/>
                </a:lnTo>
                <a:lnTo>
                  <a:pt x="881456" y="25209"/>
                </a:lnTo>
                <a:lnTo>
                  <a:pt x="879157" y="29578"/>
                </a:lnTo>
                <a:lnTo>
                  <a:pt x="878293" y="26111"/>
                </a:lnTo>
                <a:lnTo>
                  <a:pt x="872921" y="29070"/>
                </a:lnTo>
                <a:lnTo>
                  <a:pt x="874890" y="32956"/>
                </a:lnTo>
                <a:lnTo>
                  <a:pt x="875030" y="33096"/>
                </a:lnTo>
                <a:lnTo>
                  <a:pt x="874737" y="33248"/>
                </a:lnTo>
                <a:lnTo>
                  <a:pt x="871816" y="34163"/>
                </a:lnTo>
                <a:lnTo>
                  <a:pt x="871816" y="41554"/>
                </a:lnTo>
                <a:lnTo>
                  <a:pt x="875766" y="37617"/>
                </a:lnTo>
                <a:lnTo>
                  <a:pt x="876109" y="37249"/>
                </a:lnTo>
                <a:lnTo>
                  <a:pt x="875995" y="37998"/>
                </a:lnTo>
                <a:lnTo>
                  <a:pt x="876071" y="41795"/>
                </a:lnTo>
                <a:lnTo>
                  <a:pt x="881214" y="42075"/>
                </a:lnTo>
                <a:lnTo>
                  <a:pt x="880579" y="37376"/>
                </a:lnTo>
                <a:lnTo>
                  <a:pt x="880503" y="36842"/>
                </a:lnTo>
                <a:lnTo>
                  <a:pt x="880897" y="37084"/>
                </a:lnTo>
                <a:lnTo>
                  <a:pt x="884999" y="39624"/>
                </a:lnTo>
                <a:lnTo>
                  <a:pt x="886587" y="33553"/>
                </a:lnTo>
                <a:close/>
              </a:path>
              <a:path w="948054" h="71754">
                <a:moveTo>
                  <a:pt x="887209" y="44513"/>
                </a:moveTo>
                <a:lnTo>
                  <a:pt x="886815" y="44386"/>
                </a:lnTo>
                <a:lnTo>
                  <a:pt x="886574" y="44831"/>
                </a:lnTo>
                <a:lnTo>
                  <a:pt x="886980" y="44958"/>
                </a:lnTo>
                <a:lnTo>
                  <a:pt x="887209" y="44513"/>
                </a:lnTo>
                <a:close/>
              </a:path>
              <a:path w="948054" h="71754">
                <a:moveTo>
                  <a:pt x="889431" y="30505"/>
                </a:moveTo>
                <a:lnTo>
                  <a:pt x="889190" y="29908"/>
                </a:lnTo>
                <a:lnTo>
                  <a:pt x="888961" y="29286"/>
                </a:lnTo>
                <a:lnTo>
                  <a:pt x="887933" y="29159"/>
                </a:lnTo>
                <a:lnTo>
                  <a:pt x="886980" y="29603"/>
                </a:lnTo>
                <a:lnTo>
                  <a:pt x="886028" y="30060"/>
                </a:lnTo>
                <a:lnTo>
                  <a:pt x="885405" y="30911"/>
                </a:lnTo>
                <a:lnTo>
                  <a:pt x="885634" y="31521"/>
                </a:lnTo>
                <a:lnTo>
                  <a:pt x="885875" y="32118"/>
                </a:lnTo>
                <a:lnTo>
                  <a:pt x="886904" y="32258"/>
                </a:lnTo>
                <a:lnTo>
                  <a:pt x="888796" y="31356"/>
                </a:lnTo>
                <a:lnTo>
                  <a:pt x="889431" y="30505"/>
                </a:lnTo>
                <a:close/>
              </a:path>
              <a:path w="948054" h="71754">
                <a:moveTo>
                  <a:pt x="897724" y="31521"/>
                </a:moveTo>
                <a:lnTo>
                  <a:pt x="896937" y="31254"/>
                </a:lnTo>
                <a:lnTo>
                  <a:pt x="896543" y="32143"/>
                </a:lnTo>
                <a:lnTo>
                  <a:pt x="897331" y="32397"/>
                </a:lnTo>
                <a:lnTo>
                  <a:pt x="897724" y="31521"/>
                </a:lnTo>
                <a:close/>
              </a:path>
              <a:path w="948054" h="71754">
                <a:moveTo>
                  <a:pt x="899617" y="12509"/>
                </a:moveTo>
                <a:lnTo>
                  <a:pt x="899299" y="10401"/>
                </a:lnTo>
                <a:lnTo>
                  <a:pt x="899223" y="9563"/>
                </a:lnTo>
                <a:lnTo>
                  <a:pt x="898829" y="8737"/>
                </a:lnTo>
                <a:lnTo>
                  <a:pt x="898436" y="8775"/>
                </a:lnTo>
                <a:lnTo>
                  <a:pt x="898271" y="8775"/>
                </a:lnTo>
                <a:lnTo>
                  <a:pt x="898359" y="8636"/>
                </a:lnTo>
                <a:lnTo>
                  <a:pt x="898740" y="6997"/>
                </a:lnTo>
                <a:lnTo>
                  <a:pt x="898271" y="5334"/>
                </a:lnTo>
                <a:lnTo>
                  <a:pt x="895908" y="6667"/>
                </a:lnTo>
                <a:lnTo>
                  <a:pt x="896772" y="8407"/>
                </a:lnTo>
                <a:lnTo>
                  <a:pt x="896708" y="8534"/>
                </a:lnTo>
                <a:lnTo>
                  <a:pt x="895362" y="8953"/>
                </a:lnTo>
                <a:lnTo>
                  <a:pt x="895362" y="12268"/>
                </a:lnTo>
                <a:lnTo>
                  <a:pt x="897178" y="10502"/>
                </a:lnTo>
                <a:lnTo>
                  <a:pt x="897305" y="10299"/>
                </a:lnTo>
                <a:lnTo>
                  <a:pt x="897242" y="10680"/>
                </a:lnTo>
                <a:lnTo>
                  <a:pt x="897318" y="12382"/>
                </a:lnTo>
                <a:lnTo>
                  <a:pt x="899617" y="12509"/>
                </a:lnTo>
                <a:close/>
              </a:path>
              <a:path w="948054" h="71754">
                <a:moveTo>
                  <a:pt x="900176" y="32943"/>
                </a:moveTo>
                <a:lnTo>
                  <a:pt x="899782" y="32804"/>
                </a:lnTo>
                <a:lnTo>
                  <a:pt x="899541" y="33248"/>
                </a:lnTo>
                <a:lnTo>
                  <a:pt x="899934" y="33375"/>
                </a:lnTo>
                <a:lnTo>
                  <a:pt x="900176" y="32943"/>
                </a:lnTo>
                <a:close/>
              </a:path>
              <a:path w="948054" h="71754">
                <a:moveTo>
                  <a:pt x="907046" y="32499"/>
                </a:moveTo>
                <a:lnTo>
                  <a:pt x="906805" y="31902"/>
                </a:lnTo>
                <a:lnTo>
                  <a:pt x="906576" y="31280"/>
                </a:lnTo>
                <a:lnTo>
                  <a:pt x="905548" y="31153"/>
                </a:lnTo>
                <a:lnTo>
                  <a:pt x="904595" y="31597"/>
                </a:lnTo>
                <a:lnTo>
                  <a:pt x="903643" y="32054"/>
                </a:lnTo>
                <a:lnTo>
                  <a:pt x="903020" y="32905"/>
                </a:lnTo>
                <a:lnTo>
                  <a:pt x="903249" y="33515"/>
                </a:lnTo>
                <a:lnTo>
                  <a:pt x="903490" y="34124"/>
                </a:lnTo>
                <a:lnTo>
                  <a:pt x="904519" y="34251"/>
                </a:lnTo>
                <a:lnTo>
                  <a:pt x="906411" y="33350"/>
                </a:lnTo>
                <a:lnTo>
                  <a:pt x="907046" y="32499"/>
                </a:lnTo>
                <a:close/>
              </a:path>
              <a:path w="948054" h="71754">
                <a:moveTo>
                  <a:pt x="926325" y="19748"/>
                </a:moveTo>
                <a:lnTo>
                  <a:pt x="925220" y="19405"/>
                </a:lnTo>
                <a:lnTo>
                  <a:pt x="924750" y="20548"/>
                </a:lnTo>
                <a:lnTo>
                  <a:pt x="925779" y="20878"/>
                </a:lnTo>
                <a:lnTo>
                  <a:pt x="926325" y="19748"/>
                </a:lnTo>
                <a:close/>
              </a:path>
              <a:path w="948054" h="71754">
                <a:moveTo>
                  <a:pt x="927989" y="23139"/>
                </a:moveTo>
                <a:lnTo>
                  <a:pt x="926960" y="22809"/>
                </a:lnTo>
                <a:lnTo>
                  <a:pt x="926414" y="23952"/>
                </a:lnTo>
                <a:lnTo>
                  <a:pt x="927519" y="24282"/>
                </a:lnTo>
                <a:lnTo>
                  <a:pt x="927989" y="23139"/>
                </a:lnTo>
                <a:close/>
              </a:path>
              <a:path w="948054" h="71754">
                <a:moveTo>
                  <a:pt x="929398" y="21590"/>
                </a:moveTo>
                <a:lnTo>
                  <a:pt x="928928" y="21424"/>
                </a:lnTo>
                <a:lnTo>
                  <a:pt x="928611" y="21996"/>
                </a:lnTo>
                <a:lnTo>
                  <a:pt x="929170" y="22161"/>
                </a:lnTo>
                <a:lnTo>
                  <a:pt x="929398" y="21590"/>
                </a:lnTo>
                <a:close/>
              </a:path>
              <a:path w="948054" h="71754">
                <a:moveTo>
                  <a:pt x="930351" y="10807"/>
                </a:moveTo>
                <a:lnTo>
                  <a:pt x="926007" y="9753"/>
                </a:lnTo>
                <a:lnTo>
                  <a:pt x="924547" y="9372"/>
                </a:lnTo>
                <a:lnTo>
                  <a:pt x="925766" y="8686"/>
                </a:lnTo>
                <a:lnTo>
                  <a:pt x="929322" y="4940"/>
                </a:lnTo>
                <a:lnTo>
                  <a:pt x="923721" y="0"/>
                </a:lnTo>
                <a:lnTo>
                  <a:pt x="920762" y="5613"/>
                </a:lnTo>
                <a:lnTo>
                  <a:pt x="919607" y="1168"/>
                </a:lnTo>
                <a:lnTo>
                  <a:pt x="912660" y="4991"/>
                </a:lnTo>
                <a:lnTo>
                  <a:pt x="915263" y="10020"/>
                </a:lnTo>
                <a:lnTo>
                  <a:pt x="915428" y="10185"/>
                </a:lnTo>
                <a:lnTo>
                  <a:pt x="915022" y="10414"/>
                </a:lnTo>
                <a:lnTo>
                  <a:pt x="911237" y="11607"/>
                </a:lnTo>
                <a:lnTo>
                  <a:pt x="911237" y="21183"/>
                </a:lnTo>
                <a:lnTo>
                  <a:pt x="916368" y="16065"/>
                </a:lnTo>
                <a:lnTo>
                  <a:pt x="916825" y="15557"/>
                </a:lnTo>
                <a:lnTo>
                  <a:pt x="916686" y="16548"/>
                </a:lnTo>
                <a:lnTo>
                  <a:pt x="916774" y="21463"/>
                </a:lnTo>
                <a:lnTo>
                  <a:pt x="923404" y="21818"/>
                </a:lnTo>
                <a:lnTo>
                  <a:pt x="922616" y="15748"/>
                </a:lnTo>
                <a:lnTo>
                  <a:pt x="922515" y="15049"/>
                </a:lnTo>
                <a:lnTo>
                  <a:pt x="923010" y="15367"/>
                </a:lnTo>
                <a:lnTo>
                  <a:pt x="928293" y="18669"/>
                </a:lnTo>
                <a:lnTo>
                  <a:pt x="930351" y="10807"/>
                </a:lnTo>
                <a:close/>
              </a:path>
              <a:path w="948054" h="71754">
                <a:moveTo>
                  <a:pt x="931151" y="24993"/>
                </a:moveTo>
                <a:lnTo>
                  <a:pt x="930592" y="24828"/>
                </a:lnTo>
                <a:lnTo>
                  <a:pt x="930351" y="25400"/>
                </a:lnTo>
                <a:lnTo>
                  <a:pt x="930910" y="25565"/>
                </a:lnTo>
                <a:lnTo>
                  <a:pt x="931151" y="24993"/>
                </a:lnTo>
                <a:close/>
              </a:path>
              <a:path w="948054" h="71754">
                <a:moveTo>
                  <a:pt x="933983" y="6845"/>
                </a:moveTo>
                <a:lnTo>
                  <a:pt x="933348" y="5270"/>
                </a:lnTo>
                <a:lnTo>
                  <a:pt x="932091" y="5105"/>
                </a:lnTo>
                <a:lnTo>
                  <a:pt x="930821" y="5689"/>
                </a:lnTo>
                <a:lnTo>
                  <a:pt x="929563" y="6261"/>
                </a:lnTo>
                <a:lnTo>
                  <a:pt x="928839" y="7366"/>
                </a:lnTo>
                <a:lnTo>
                  <a:pt x="929474" y="8940"/>
                </a:lnTo>
                <a:lnTo>
                  <a:pt x="930744" y="9118"/>
                </a:lnTo>
                <a:lnTo>
                  <a:pt x="931926" y="8534"/>
                </a:lnTo>
                <a:lnTo>
                  <a:pt x="933196" y="7950"/>
                </a:lnTo>
                <a:lnTo>
                  <a:pt x="933983" y="6845"/>
                </a:lnTo>
                <a:close/>
              </a:path>
              <a:path w="948054" h="71754">
                <a:moveTo>
                  <a:pt x="944486" y="19291"/>
                </a:moveTo>
                <a:lnTo>
                  <a:pt x="942200" y="18745"/>
                </a:lnTo>
                <a:lnTo>
                  <a:pt x="941463" y="18554"/>
                </a:lnTo>
                <a:lnTo>
                  <a:pt x="942124" y="18173"/>
                </a:lnTo>
                <a:lnTo>
                  <a:pt x="943940" y="16256"/>
                </a:lnTo>
                <a:lnTo>
                  <a:pt x="941095" y="13703"/>
                </a:lnTo>
                <a:lnTo>
                  <a:pt x="939558" y="16649"/>
                </a:lnTo>
                <a:lnTo>
                  <a:pt x="938961" y="14312"/>
                </a:lnTo>
                <a:lnTo>
                  <a:pt x="935329" y="16281"/>
                </a:lnTo>
                <a:lnTo>
                  <a:pt x="936675" y="18884"/>
                </a:lnTo>
                <a:lnTo>
                  <a:pt x="936853" y="18923"/>
                </a:lnTo>
                <a:lnTo>
                  <a:pt x="936599" y="19075"/>
                </a:lnTo>
                <a:lnTo>
                  <a:pt x="934631" y="19685"/>
                </a:lnTo>
                <a:lnTo>
                  <a:pt x="934631" y="24638"/>
                </a:lnTo>
                <a:lnTo>
                  <a:pt x="937310" y="21996"/>
                </a:lnTo>
                <a:lnTo>
                  <a:pt x="937514" y="21755"/>
                </a:lnTo>
                <a:lnTo>
                  <a:pt x="937463" y="22250"/>
                </a:lnTo>
                <a:lnTo>
                  <a:pt x="937463" y="24777"/>
                </a:lnTo>
                <a:lnTo>
                  <a:pt x="940930" y="24955"/>
                </a:lnTo>
                <a:lnTo>
                  <a:pt x="940460" y="21831"/>
                </a:lnTo>
                <a:lnTo>
                  <a:pt x="940409" y="21463"/>
                </a:lnTo>
                <a:lnTo>
                  <a:pt x="940701" y="21640"/>
                </a:lnTo>
                <a:lnTo>
                  <a:pt x="943470" y="23342"/>
                </a:lnTo>
                <a:lnTo>
                  <a:pt x="944486" y="19291"/>
                </a:lnTo>
                <a:close/>
              </a:path>
              <a:path w="948054" h="71754">
                <a:moveTo>
                  <a:pt x="944816" y="8153"/>
                </a:moveTo>
                <a:lnTo>
                  <a:pt x="943787" y="7823"/>
                </a:lnTo>
                <a:lnTo>
                  <a:pt x="943241" y="8966"/>
                </a:lnTo>
                <a:lnTo>
                  <a:pt x="944257" y="9296"/>
                </a:lnTo>
                <a:lnTo>
                  <a:pt x="944816" y="8153"/>
                </a:lnTo>
                <a:close/>
              </a:path>
              <a:path w="948054" h="71754">
                <a:moveTo>
                  <a:pt x="947978" y="9994"/>
                </a:moveTo>
                <a:lnTo>
                  <a:pt x="947420" y="9829"/>
                </a:lnTo>
                <a:lnTo>
                  <a:pt x="947178" y="10401"/>
                </a:lnTo>
                <a:lnTo>
                  <a:pt x="947661" y="10566"/>
                </a:lnTo>
                <a:lnTo>
                  <a:pt x="947978" y="9994"/>
                </a:lnTo>
                <a:close/>
              </a:path>
            </a:pathLst>
          </a:custGeom>
          <a:solidFill>
            <a:srgbClr val="FAEF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16">
            <a:extLst>
              <a:ext uri="{FF2B5EF4-FFF2-40B4-BE49-F238E27FC236}">
                <a16:creationId xmlns:a16="http://schemas.microsoft.com/office/drawing/2014/main" id="{33CD0FF9-EA74-C546-C3E3-87C6A7324AB8}"/>
              </a:ext>
            </a:extLst>
          </p:cNvPr>
          <p:cNvSpPr/>
          <p:nvPr/>
        </p:nvSpPr>
        <p:spPr>
          <a:xfrm>
            <a:off x="11606804" y="6934675"/>
            <a:ext cx="94192" cy="51551"/>
          </a:xfrm>
          <a:custGeom>
            <a:avLst/>
            <a:gdLst/>
            <a:ahLst/>
            <a:cxnLst/>
            <a:rect l="l" t="t" r="r" b="b"/>
            <a:pathLst>
              <a:path w="93979" h="51434">
                <a:moveTo>
                  <a:pt x="15074" y="45072"/>
                </a:moveTo>
                <a:lnTo>
                  <a:pt x="14046" y="44742"/>
                </a:lnTo>
                <a:lnTo>
                  <a:pt x="13487" y="45885"/>
                </a:lnTo>
                <a:lnTo>
                  <a:pt x="14516" y="46215"/>
                </a:lnTo>
                <a:lnTo>
                  <a:pt x="15074" y="45072"/>
                </a:lnTo>
                <a:close/>
              </a:path>
              <a:path w="93979" h="51434">
                <a:moveTo>
                  <a:pt x="16814" y="48475"/>
                </a:moveTo>
                <a:lnTo>
                  <a:pt x="15709" y="48145"/>
                </a:lnTo>
                <a:lnTo>
                  <a:pt x="15240" y="49288"/>
                </a:lnTo>
                <a:lnTo>
                  <a:pt x="16268" y="49618"/>
                </a:lnTo>
                <a:lnTo>
                  <a:pt x="16814" y="48475"/>
                </a:lnTo>
                <a:close/>
              </a:path>
              <a:path w="93979" h="51434">
                <a:moveTo>
                  <a:pt x="18249" y="46926"/>
                </a:moveTo>
                <a:lnTo>
                  <a:pt x="17691" y="46748"/>
                </a:lnTo>
                <a:lnTo>
                  <a:pt x="17449" y="47320"/>
                </a:lnTo>
                <a:lnTo>
                  <a:pt x="17932" y="47498"/>
                </a:lnTo>
                <a:lnTo>
                  <a:pt x="18249" y="46926"/>
                </a:lnTo>
                <a:close/>
              </a:path>
              <a:path w="93979" h="51434">
                <a:moveTo>
                  <a:pt x="19100" y="36144"/>
                </a:moveTo>
                <a:lnTo>
                  <a:pt x="14757" y="35090"/>
                </a:lnTo>
                <a:lnTo>
                  <a:pt x="13335" y="34709"/>
                </a:lnTo>
                <a:lnTo>
                  <a:pt x="14528" y="34010"/>
                </a:lnTo>
                <a:lnTo>
                  <a:pt x="18084" y="30276"/>
                </a:lnTo>
                <a:lnTo>
                  <a:pt x="12471" y="25336"/>
                </a:lnTo>
                <a:lnTo>
                  <a:pt x="9601" y="30962"/>
                </a:lnTo>
                <a:lnTo>
                  <a:pt x="8356" y="26504"/>
                </a:lnTo>
                <a:lnTo>
                  <a:pt x="1409" y="30327"/>
                </a:lnTo>
                <a:lnTo>
                  <a:pt x="4013" y="35356"/>
                </a:lnTo>
                <a:lnTo>
                  <a:pt x="4178" y="35534"/>
                </a:lnTo>
                <a:lnTo>
                  <a:pt x="3784" y="35750"/>
                </a:lnTo>
                <a:lnTo>
                  <a:pt x="0" y="36931"/>
                </a:lnTo>
                <a:lnTo>
                  <a:pt x="0" y="46507"/>
                </a:lnTo>
                <a:lnTo>
                  <a:pt x="5130" y="41402"/>
                </a:lnTo>
                <a:lnTo>
                  <a:pt x="5575" y="40894"/>
                </a:lnTo>
                <a:lnTo>
                  <a:pt x="5435" y="41884"/>
                </a:lnTo>
                <a:lnTo>
                  <a:pt x="5524" y="46799"/>
                </a:lnTo>
                <a:lnTo>
                  <a:pt x="12242" y="47155"/>
                </a:lnTo>
                <a:lnTo>
                  <a:pt x="11366" y="41084"/>
                </a:lnTo>
                <a:lnTo>
                  <a:pt x="11264" y="40347"/>
                </a:lnTo>
                <a:lnTo>
                  <a:pt x="11836" y="40703"/>
                </a:lnTo>
                <a:lnTo>
                  <a:pt x="17132" y="44005"/>
                </a:lnTo>
                <a:lnTo>
                  <a:pt x="19100" y="36144"/>
                </a:lnTo>
                <a:close/>
              </a:path>
              <a:path w="93979" h="51434">
                <a:moveTo>
                  <a:pt x="19888" y="50317"/>
                </a:moveTo>
                <a:lnTo>
                  <a:pt x="19418" y="50152"/>
                </a:lnTo>
                <a:lnTo>
                  <a:pt x="19100" y="50723"/>
                </a:lnTo>
                <a:lnTo>
                  <a:pt x="19659" y="50888"/>
                </a:lnTo>
                <a:lnTo>
                  <a:pt x="19888" y="50317"/>
                </a:lnTo>
                <a:close/>
              </a:path>
              <a:path w="93979" h="51434">
                <a:moveTo>
                  <a:pt x="22745" y="32181"/>
                </a:moveTo>
                <a:lnTo>
                  <a:pt x="22428" y="31407"/>
                </a:lnTo>
                <a:lnTo>
                  <a:pt x="22186" y="30619"/>
                </a:lnTo>
                <a:lnTo>
                  <a:pt x="20840" y="30454"/>
                </a:lnTo>
                <a:lnTo>
                  <a:pt x="19659" y="31026"/>
                </a:lnTo>
                <a:lnTo>
                  <a:pt x="18389" y="31610"/>
                </a:lnTo>
                <a:lnTo>
                  <a:pt x="17602" y="32715"/>
                </a:lnTo>
                <a:lnTo>
                  <a:pt x="18237" y="34290"/>
                </a:lnTo>
                <a:lnTo>
                  <a:pt x="19507" y="34455"/>
                </a:lnTo>
                <a:lnTo>
                  <a:pt x="22034" y="33299"/>
                </a:lnTo>
                <a:lnTo>
                  <a:pt x="22745" y="32181"/>
                </a:lnTo>
                <a:close/>
              </a:path>
              <a:path w="93979" h="51434">
                <a:moveTo>
                  <a:pt x="33566" y="33489"/>
                </a:moveTo>
                <a:lnTo>
                  <a:pt x="32537" y="33159"/>
                </a:lnTo>
                <a:lnTo>
                  <a:pt x="31978" y="34302"/>
                </a:lnTo>
                <a:lnTo>
                  <a:pt x="33096" y="34632"/>
                </a:lnTo>
                <a:lnTo>
                  <a:pt x="33566" y="33489"/>
                </a:lnTo>
                <a:close/>
              </a:path>
              <a:path w="93979" h="51434">
                <a:moveTo>
                  <a:pt x="36728" y="35331"/>
                </a:moveTo>
                <a:lnTo>
                  <a:pt x="36169" y="35166"/>
                </a:lnTo>
                <a:lnTo>
                  <a:pt x="35928" y="35737"/>
                </a:lnTo>
                <a:lnTo>
                  <a:pt x="36487" y="35902"/>
                </a:lnTo>
                <a:lnTo>
                  <a:pt x="36728" y="35331"/>
                </a:lnTo>
                <a:close/>
              </a:path>
              <a:path w="93979" h="51434">
                <a:moveTo>
                  <a:pt x="38150" y="24460"/>
                </a:moveTo>
                <a:lnTo>
                  <a:pt x="37909" y="23825"/>
                </a:lnTo>
                <a:lnTo>
                  <a:pt x="37515" y="24193"/>
                </a:lnTo>
                <a:lnTo>
                  <a:pt x="37757" y="24828"/>
                </a:lnTo>
                <a:lnTo>
                  <a:pt x="38150" y="24460"/>
                </a:lnTo>
                <a:close/>
              </a:path>
              <a:path w="93979" h="51434">
                <a:moveTo>
                  <a:pt x="39649" y="23368"/>
                </a:moveTo>
                <a:lnTo>
                  <a:pt x="39573" y="23050"/>
                </a:lnTo>
                <a:lnTo>
                  <a:pt x="39331" y="23228"/>
                </a:lnTo>
                <a:lnTo>
                  <a:pt x="39484" y="23545"/>
                </a:lnTo>
                <a:lnTo>
                  <a:pt x="39649" y="23368"/>
                </a:lnTo>
                <a:close/>
              </a:path>
              <a:path w="93979" h="51434">
                <a:moveTo>
                  <a:pt x="39890" y="24853"/>
                </a:moveTo>
                <a:lnTo>
                  <a:pt x="39649" y="24231"/>
                </a:lnTo>
                <a:lnTo>
                  <a:pt x="39255" y="24599"/>
                </a:lnTo>
                <a:lnTo>
                  <a:pt x="39497" y="25234"/>
                </a:lnTo>
                <a:lnTo>
                  <a:pt x="39890" y="24853"/>
                </a:lnTo>
                <a:close/>
              </a:path>
              <a:path w="93979" h="51434">
                <a:moveTo>
                  <a:pt x="41465" y="23749"/>
                </a:moveTo>
                <a:lnTo>
                  <a:pt x="41313" y="23431"/>
                </a:lnTo>
                <a:lnTo>
                  <a:pt x="41071" y="23622"/>
                </a:lnTo>
                <a:lnTo>
                  <a:pt x="41224" y="23939"/>
                </a:lnTo>
                <a:lnTo>
                  <a:pt x="41465" y="23749"/>
                </a:lnTo>
                <a:close/>
              </a:path>
              <a:path w="93979" h="51434">
                <a:moveTo>
                  <a:pt x="50165" y="27203"/>
                </a:moveTo>
                <a:lnTo>
                  <a:pt x="49606" y="27025"/>
                </a:lnTo>
                <a:lnTo>
                  <a:pt x="49364" y="27622"/>
                </a:lnTo>
                <a:lnTo>
                  <a:pt x="49923" y="27787"/>
                </a:lnTo>
                <a:lnTo>
                  <a:pt x="50165" y="27203"/>
                </a:lnTo>
                <a:close/>
              </a:path>
              <a:path w="93979" h="51434">
                <a:moveTo>
                  <a:pt x="51028" y="28968"/>
                </a:moveTo>
                <a:lnTo>
                  <a:pt x="50469" y="28790"/>
                </a:lnTo>
                <a:lnTo>
                  <a:pt x="50228" y="29387"/>
                </a:lnTo>
                <a:lnTo>
                  <a:pt x="50787" y="29552"/>
                </a:lnTo>
                <a:lnTo>
                  <a:pt x="51028" y="28968"/>
                </a:lnTo>
                <a:close/>
              </a:path>
              <a:path w="93979" h="51434">
                <a:moveTo>
                  <a:pt x="51816" y="28155"/>
                </a:moveTo>
                <a:lnTo>
                  <a:pt x="51498" y="28067"/>
                </a:lnTo>
                <a:lnTo>
                  <a:pt x="51346" y="28359"/>
                </a:lnTo>
                <a:lnTo>
                  <a:pt x="51650" y="28448"/>
                </a:lnTo>
                <a:lnTo>
                  <a:pt x="51816" y="28155"/>
                </a:lnTo>
                <a:close/>
              </a:path>
              <a:path w="93979" h="51434">
                <a:moveTo>
                  <a:pt x="52209" y="22542"/>
                </a:moveTo>
                <a:lnTo>
                  <a:pt x="49999" y="22009"/>
                </a:lnTo>
                <a:lnTo>
                  <a:pt x="49250" y="21805"/>
                </a:lnTo>
                <a:lnTo>
                  <a:pt x="49834" y="21450"/>
                </a:lnTo>
                <a:lnTo>
                  <a:pt x="51739" y="19507"/>
                </a:lnTo>
                <a:lnTo>
                  <a:pt x="48806" y="16954"/>
                </a:lnTo>
                <a:lnTo>
                  <a:pt x="47269" y="19913"/>
                </a:lnTo>
                <a:lnTo>
                  <a:pt x="46672" y="17551"/>
                </a:lnTo>
                <a:lnTo>
                  <a:pt x="43040" y="19532"/>
                </a:lnTo>
                <a:lnTo>
                  <a:pt x="44386" y="22148"/>
                </a:lnTo>
                <a:lnTo>
                  <a:pt x="44589" y="22199"/>
                </a:lnTo>
                <a:lnTo>
                  <a:pt x="44310" y="22364"/>
                </a:lnTo>
                <a:lnTo>
                  <a:pt x="42341" y="22974"/>
                </a:lnTo>
                <a:lnTo>
                  <a:pt x="42341" y="27952"/>
                </a:lnTo>
                <a:lnTo>
                  <a:pt x="45021" y="25298"/>
                </a:lnTo>
                <a:lnTo>
                  <a:pt x="45224" y="25044"/>
                </a:lnTo>
                <a:lnTo>
                  <a:pt x="45173" y="25552"/>
                </a:lnTo>
                <a:lnTo>
                  <a:pt x="45173" y="28105"/>
                </a:lnTo>
                <a:lnTo>
                  <a:pt x="48653" y="28282"/>
                </a:lnTo>
                <a:lnTo>
                  <a:pt x="48260" y="25133"/>
                </a:lnTo>
                <a:lnTo>
                  <a:pt x="48209" y="24777"/>
                </a:lnTo>
                <a:lnTo>
                  <a:pt x="48425" y="24917"/>
                </a:lnTo>
                <a:lnTo>
                  <a:pt x="51181" y="26644"/>
                </a:lnTo>
                <a:lnTo>
                  <a:pt x="52209" y="22542"/>
                </a:lnTo>
                <a:close/>
              </a:path>
              <a:path w="93979" h="51434">
                <a:moveTo>
                  <a:pt x="52679" y="29921"/>
                </a:moveTo>
                <a:lnTo>
                  <a:pt x="52362" y="29832"/>
                </a:lnTo>
                <a:lnTo>
                  <a:pt x="52285" y="30124"/>
                </a:lnTo>
                <a:lnTo>
                  <a:pt x="52527" y="30213"/>
                </a:lnTo>
                <a:lnTo>
                  <a:pt x="52679" y="29921"/>
                </a:lnTo>
                <a:close/>
              </a:path>
              <a:path w="93979" h="51434">
                <a:moveTo>
                  <a:pt x="53949" y="20091"/>
                </a:moveTo>
                <a:lnTo>
                  <a:pt x="52527" y="19900"/>
                </a:lnTo>
                <a:lnTo>
                  <a:pt x="51650" y="21183"/>
                </a:lnTo>
                <a:lnTo>
                  <a:pt x="53073" y="21374"/>
                </a:lnTo>
                <a:lnTo>
                  <a:pt x="53949" y="20091"/>
                </a:lnTo>
                <a:close/>
              </a:path>
              <a:path w="93979" h="51434">
                <a:moveTo>
                  <a:pt x="59804" y="21183"/>
                </a:moveTo>
                <a:lnTo>
                  <a:pt x="59245" y="21005"/>
                </a:lnTo>
                <a:lnTo>
                  <a:pt x="58928" y="21590"/>
                </a:lnTo>
                <a:lnTo>
                  <a:pt x="59486" y="21767"/>
                </a:lnTo>
                <a:lnTo>
                  <a:pt x="59804" y="21183"/>
                </a:lnTo>
                <a:close/>
              </a:path>
              <a:path w="93979" h="51434">
                <a:moveTo>
                  <a:pt x="61379" y="22148"/>
                </a:moveTo>
                <a:lnTo>
                  <a:pt x="61137" y="22059"/>
                </a:lnTo>
                <a:lnTo>
                  <a:pt x="60985" y="22352"/>
                </a:lnTo>
                <a:lnTo>
                  <a:pt x="61214" y="22440"/>
                </a:lnTo>
                <a:lnTo>
                  <a:pt x="61379" y="22148"/>
                </a:lnTo>
                <a:close/>
              </a:path>
              <a:path w="93979" h="51434">
                <a:moveTo>
                  <a:pt x="65798" y="21437"/>
                </a:moveTo>
                <a:lnTo>
                  <a:pt x="64376" y="21247"/>
                </a:lnTo>
                <a:lnTo>
                  <a:pt x="63512" y="22529"/>
                </a:lnTo>
                <a:lnTo>
                  <a:pt x="64922" y="22720"/>
                </a:lnTo>
                <a:lnTo>
                  <a:pt x="65798" y="21437"/>
                </a:lnTo>
                <a:close/>
              </a:path>
              <a:path w="93979" h="51434">
                <a:moveTo>
                  <a:pt x="78994" y="13258"/>
                </a:moveTo>
                <a:lnTo>
                  <a:pt x="78206" y="13042"/>
                </a:lnTo>
                <a:lnTo>
                  <a:pt x="77889" y="13804"/>
                </a:lnTo>
                <a:lnTo>
                  <a:pt x="78600" y="14033"/>
                </a:lnTo>
                <a:lnTo>
                  <a:pt x="78994" y="13258"/>
                </a:lnTo>
                <a:close/>
              </a:path>
              <a:path w="93979" h="51434">
                <a:moveTo>
                  <a:pt x="80098" y="15557"/>
                </a:moveTo>
                <a:lnTo>
                  <a:pt x="79387" y="15341"/>
                </a:lnTo>
                <a:lnTo>
                  <a:pt x="79070" y="16103"/>
                </a:lnTo>
                <a:lnTo>
                  <a:pt x="79781" y="16319"/>
                </a:lnTo>
                <a:lnTo>
                  <a:pt x="80098" y="15557"/>
                </a:lnTo>
                <a:close/>
              </a:path>
              <a:path w="93979" h="51434">
                <a:moveTo>
                  <a:pt x="81051" y="14516"/>
                </a:moveTo>
                <a:lnTo>
                  <a:pt x="80733" y="14401"/>
                </a:lnTo>
                <a:lnTo>
                  <a:pt x="80492" y="14795"/>
                </a:lnTo>
                <a:lnTo>
                  <a:pt x="80886" y="14897"/>
                </a:lnTo>
                <a:lnTo>
                  <a:pt x="81051" y="14516"/>
                </a:lnTo>
                <a:close/>
              </a:path>
              <a:path w="93979" h="51434">
                <a:moveTo>
                  <a:pt x="81673" y="7264"/>
                </a:moveTo>
                <a:lnTo>
                  <a:pt x="78752" y="6553"/>
                </a:lnTo>
                <a:lnTo>
                  <a:pt x="77787" y="6299"/>
                </a:lnTo>
                <a:lnTo>
                  <a:pt x="78600" y="5842"/>
                </a:lnTo>
                <a:lnTo>
                  <a:pt x="80962" y="3314"/>
                </a:lnTo>
                <a:lnTo>
                  <a:pt x="77177" y="0"/>
                </a:lnTo>
                <a:lnTo>
                  <a:pt x="75209" y="3746"/>
                </a:lnTo>
                <a:lnTo>
                  <a:pt x="74485" y="774"/>
                </a:lnTo>
                <a:lnTo>
                  <a:pt x="69824" y="3352"/>
                </a:lnTo>
                <a:lnTo>
                  <a:pt x="71488" y="6731"/>
                </a:lnTo>
                <a:lnTo>
                  <a:pt x="71323" y="6997"/>
                </a:lnTo>
                <a:lnTo>
                  <a:pt x="68795" y="7797"/>
                </a:lnTo>
                <a:lnTo>
                  <a:pt x="68795" y="14236"/>
                </a:lnTo>
                <a:lnTo>
                  <a:pt x="72275" y="10795"/>
                </a:lnTo>
                <a:lnTo>
                  <a:pt x="72605" y="10414"/>
                </a:lnTo>
                <a:lnTo>
                  <a:pt x="72517" y="11125"/>
                </a:lnTo>
                <a:lnTo>
                  <a:pt x="72517" y="14427"/>
                </a:lnTo>
                <a:lnTo>
                  <a:pt x="77025" y="14668"/>
                </a:lnTo>
                <a:lnTo>
                  <a:pt x="76466" y="10579"/>
                </a:lnTo>
                <a:lnTo>
                  <a:pt x="76390" y="10096"/>
                </a:lnTo>
                <a:lnTo>
                  <a:pt x="80327" y="12560"/>
                </a:lnTo>
                <a:lnTo>
                  <a:pt x="81673" y="7264"/>
                </a:lnTo>
                <a:close/>
              </a:path>
              <a:path w="93979" h="51434">
                <a:moveTo>
                  <a:pt x="82232" y="16802"/>
                </a:moveTo>
                <a:lnTo>
                  <a:pt x="81838" y="16687"/>
                </a:lnTo>
                <a:lnTo>
                  <a:pt x="81686" y="17068"/>
                </a:lnTo>
                <a:lnTo>
                  <a:pt x="81991" y="17183"/>
                </a:lnTo>
                <a:lnTo>
                  <a:pt x="82232" y="16802"/>
                </a:lnTo>
                <a:close/>
              </a:path>
              <a:path w="93979" h="51434">
                <a:moveTo>
                  <a:pt x="84124" y="4610"/>
                </a:moveTo>
                <a:lnTo>
                  <a:pt x="83883" y="4076"/>
                </a:lnTo>
                <a:lnTo>
                  <a:pt x="83731" y="3543"/>
                </a:lnTo>
                <a:lnTo>
                  <a:pt x="82854" y="3441"/>
                </a:lnTo>
                <a:lnTo>
                  <a:pt x="81991" y="3822"/>
                </a:lnTo>
                <a:lnTo>
                  <a:pt x="81203" y="4216"/>
                </a:lnTo>
                <a:lnTo>
                  <a:pt x="80645" y="4965"/>
                </a:lnTo>
                <a:lnTo>
                  <a:pt x="80886" y="5486"/>
                </a:lnTo>
                <a:lnTo>
                  <a:pt x="81038" y="6019"/>
                </a:lnTo>
                <a:lnTo>
                  <a:pt x="81915" y="6134"/>
                </a:lnTo>
                <a:lnTo>
                  <a:pt x="82778" y="5740"/>
                </a:lnTo>
                <a:lnTo>
                  <a:pt x="83566" y="5359"/>
                </a:lnTo>
                <a:lnTo>
                  <a:pt x="84124" y="4610"/>
                </a:lnTo>
                <a:close/>
              </a:path>
              <a:path w="93979" h="51434">
                <a:moveTo>
                  <a:pt x="91160" y="12966"/>
                </a:moveTo>
                <a:lnTo>
                  <a:pt x="89662" y="12598"/>
                </a:lnTo>
                <a:lnTo>
                  <a:pt x="89154" y="12471"/>
                </a:lnTo>
                <a:lnTo>
                  <a:pt x="89585" y="12230"/>
                </a:lnTo>
                <a:lnTo>
                  <a:pt x="90843" y="10934"/>
                </a:lnTo>
                <a:lnTo>
                  <a:pt x="88874" y="9220"/>
                </a:lnTo>
                <a:lnTo>
                  <a:pt x="87845" y="11252"/>
                </a:lnTo>
                <a:lnTo>
                  <a:pt x="87668" y="12433"/>
                </a:lnTo>
                <a:lnTo>
                  <a:pt x="87210" y="12382"/>
                </a:lnTo>
                <a:lnTo>
                  <a:pt x="86588" y="12407"/>
                </a:lnTo>
                <a:lnTo>
                  <a:pt x="85877" y="12814"/>
                </a:lnTo>
                <a:lnTo>
                  <a:pt x="84531" y="13233"/>
                </a:lnTo>
                <a:lnTo>
                  <a:pt x="84531" y="16548"/>
                </a:lnTo>
                <a:lnTo>
                  <a:pt x="86347" y="14782"/>
                </a:lnTo>
                <a:lnTo>
                  <a:pt x="87122" y="13550"/>
                </a:lnTo>
                <a:lnTo>
                  <a:pt x="87922" y="13614"/>
                </a:lnTo>
                <a:lnTo>
                  <a:pt x="88633" y="14541"/>
                </a:lnTo>
                <a:lnTo>
                  <a:pt x="90449" y="15684"/>
                </a:lnTo>
                <a:lnTo>
                  <a:pt x="91160" y="12966"/>
                </a:lnTo>
                <a:close/>
              </a:path>
              <a:path w="93979" h="51434">
                <a:moveTo>
                  <a:pt x="91401" y="5473"/>
                </a:moveTo>
                <a:lnTo>
                  <a:pt x="90690" y="5257"/>
                </a:lnTo>
                <a:lnTo>
                  <a:pt x="90373" y="6019"/>
                </a:lnTo>
                <a:lnTo>
                  <a:pt x="91084" y="6248"/>
                </a:lnTo>
                <a:lnTo>
                  <a:pt x="91401" y="5473"/>
                </a:lnTo>
                <a:close/>
              </a:path>
              <a:path w="93979" h="51434">
                <a:moveTo>
                  <a:pt x="93522" y="6718"/>
                </a:moveTo>
                <a:lnTo>
                  <a:pt x="93129" y="6604"/>
                </a:lnTo>
                <a:lnTo>
                  <a:pt x="92976" y="6985"/>
                </a:lnTo>
                <a:lnTo>
                  <a:pt x="93281" y="7099"/>
                </a:lnTo>
                <a:lnTo>
                  <a:pt x="93522" y="6718"/>
                </a:lnTo>
                <a:close/>
              </a:path>
            </a:pathLst>
          </a:custGeom>
          <a:solidFill>
            <a:srgbClr val="FAEF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17">
            <a:extLst>
              <a:ext uri="{FF2B5EF4-FFF2-40B4-BE49-F238E27FC236}">
                <a16:creationId xmlns:a16="http://schemas.microsoft.com/office/drawing/2014/main" id="{F36CE9AD-4BF5-308D-48D0-9552EB4FF114}"/>
              </a:ext>
            </a:extLst>
          </p:cNvPr>
          <p:cNvSpPr/>
          <p:nvPr/>
        </p:nvSpPr>
        <p:spPr>
          <a:xfrm>
            <a:off x="11597449" y="6967795"/>
            <a:ext cx="55369" cy="8274"/>
          </a:xfrm>
          <a:custGeom>
            <a:avLst/>
            <a:gdLst/>
            <a:ahLst/>
            <a:cxnLst/>
            <a:rect l="l" t="t" r="r" b="b"/>
            <a:pathLst>
              <a:path w="55245" h="8254">
                <a:moveTo>
                  <a:pt x="1346" y="6756"/>
                </a:moveTo>
                <a:lnTo>
                  <a:pt x="876" y="5537"/>
                </a:lnTo>
                <a:lnTo>
                  <a:pt x="0" y="6261"/>
                </a:lnTo>
                <a:lnTo>
                  <a:pt x="469" y="7467"/>
                </a:lnTo>
                <a:lnTo>
                  <a:pt x="1346" y="6756"/>
                </a:lnTo>
                <a:close/>
              </a:path>
              <a:path w="55245" h="8254">
                <a:moveTo>
                  <a:pt x="4267" y="4635"/>
                </a:moveTo>
                <a:lnTo>
                  <a:pt x="4025" y="4013"/>
                </a:lnTo>
                <a:lnTo>
                  <a:pt x="3632" y="4381"/>
                </a:lnTo>
                <a:lnTo>
                  <a:pt x="3873" y="4978"/>
                </a:lnTo>
                <a:lnTo>
                  <a:pt x="4267" y="4635"/>
                </a:lnTo>
                <a:close/>
              </a:path>
              <a:path w="55245" h="8254">
                <a:moveTo>
                  <a:pt x="4749" y="7531"/>
                </a:moveTo>
                <a:lnTo>
                  <a:pt x="4267" y="6311"/>
                </a:lnTo>
                <a:lnTo>
                  <a:pt x="3403" y="7023"/>
                </a:lnTo>
                <a:lnTo>
                  <a:pt x="3873" y="8229"/>
                </a:lnTo>
                <a:lnTo>
                  <a:pt x="4749" y="7531"/>
                </a:lnTo>
                <a:close/>
              </a:path>
              <a:path w="55245" h="8254">
                <a:moveTo>
                  <a:pt x="7658" y="5397"/>
                </a:moveTo>
                <a:lnTo>
                  <a:pt x="7416" y="4787"/>
                </a:lnTo>
                <a:lnTo>
                  <a:pt x="6946" y="5143"/>
                </a:lnTo>
                <a:lnTo>
                  <a:pt x="7188" y="5753"/>
                </a:lnTo>
                <a:lnTo>
                  <a:pt x="7658" y="5397"/>
                </a:lnTo>
                <a:close/>
              </a:path>
              <a:path w="55245" h="8254">
                <a:moveTo>
                  <a:pt x="21488" y="3365"/>
                </a:moveTo>
                <a:lnTo>
                  <a:pt x="21247" y="2565"/>
                </a:lnTo>
                <a:lnTo>
                  <a:pt x="20929" y="1790"/>
                </a:lnTo>
                <a:lnTo>
                  <a:pt x="19672" y="1612"/>
                </a:lnTo>
                <a:lnTo>
                  <a:pt x="18402" y="2197"/>
                </a:lnTo>
                <a:lnTo>
                  <a:pt x="17132" y="2781"/>
                </a:lnTo>
                <a:lnTo>
                  <a:pt x="16344" y="3886"/>
                </a:lnTo>
                <a:lnTo>
                  <a:pt x="16979" y="5461"/>
                </a:lnTo>
                <a:lnTo>
                  <a:pt x="18249" y="5626"/>
                </a:lnTo>
                <a:lnTo>
                  <a:pt x="20777" y="4470"/>
                </a:lnTo>
                <a:lnTo>
                  <a:pt x="21488" y="3365"/>
                </a:lnTo>
                <a:close/>
              </a:path>
              <a:path w="55245" h="8254">
                <a:moveTo>
                  <a:pt x="54914" y="1727"/>
                </a:moveTo>
                <a:lnTo>
                  <a:pt x="54279" y="165"/>
                </a:lnTo>
                <a:lnTo>
                  <a:pt x="53009" y="0"/>
                </a:lnTo>
                <a:lnTo>
                  <a:pt x="51752" y="571"/>
                </a:lnTo>
                <a:lnTo>
                  <a:pt x="50571" y="1143"/>
                </a:lnTo>
                <a:lnTo>
                  <a:pt x="49771" y="2260"/>
                </a:lnTo>
                <a:lnTo>
                  <a:pt x="50406" y="3835"/>
                </a:lnTo>
                <a:lnTo>
                  <a:pt x="51676" y="4013"/>
                </a:lnTo>
                <a:lnTo>
                  <a:pt x="54203" y="2844"/>
                </a:lnTo>
                <a:lnTo>
                  <a:pt x="54914" y="1727"/>
                </a:lnTo>
                <a:close/>
              </a:path>
            </a:pathLst>
          </a:custGeom>
          <a:solidFill>
            <a:srgbClr val="FAEF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23">
            <a:extLst>
              <a:ext uri="{FF2B5EF4-FFF2-40B4-BE49-F238E27FC236}">
                <a16:creationId xmlns:a16="http://schemas.microsoft.com/office/drawing/2014/main" id="{FFBF2B39-1F9C-0799-0E3F-6641DF5A02C9}"/>
              </a:ext>
            </a:extLst>
          </p:cNvPr>
          <p:cNvSpPr/>
          <p:nvPr/>
        </p:nvSpPr>
        <p:spPr>
          <a:xfrm>
            <a:off x="5341919" y="9771046"/>
            <a:ext cx="0" cy="550514"/>
          </a:xfrm>
          <a:custGeom>
            <a:avLst/>
            <a:gdLst/>
            <a:ahLst/>
            <a:cxnLst/>
            <a:rect l="l" t="t" r="r" b="b"/>
            <a:pathLst>
              <a:path h="549275">
                <a:moveTo>
                  <a:pt x="0" y="0"/>
                </a:moveTo>
                <a:lnTo>
                  <a:pt x="0" y="548944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28">
            <a:extLst>
              <a:ext uri="{FF2B5EF4-FFF2-40B4-BE49-F238E27FC236}">
                <a16:creationId xmlns:a16="http://schemas.microsoft.com/office/drawing/2014/main" id="{59923F69-B85B-4AF7-014C-B7152FF86406}"/>
              </a:ext>
            </a:extLst>
          </p:cNvPr>
          <p:cNvSpPr/>
          <p:nvPr/>
        </p:nvSpPr>
        <p:spPr>
          <a:xfrm>
            <a:off x="894960" y="1097077"/>
            <a:ext cx="4297191" cy="1692910"/>
          </a:xfrm>
          <a:custGeom>
            <a:avLst/>
            <a:gdLst/>
            <a:ahLst/>
            <a:cxnLst/>
            <a:rect l="l" t="t" r="r" b="b"/>
            <a:pathLst>
              <a:path w="4287520" h="1689100">
                <a:moveTo>
                  <a:pt x="4287164" y="0"/>
                </a:moveTo>
                <a:lnTo>
                  <a:pt x="0" y="674014"/>
                </a:lnTo>
                <a:lnTo>
                  <a:pt x="0" y="1688731"/>
                </a:lnTo>
                <a:lnTo>
                  <a:pt x="4287164" y="1014717"/>
                </a:lnTo>
                <a:lnTo>
                  <a:pt x="3881564" y="571131"/>
                </a:lnTo>
                <a:lnTo>
                  <a:pt x="4287164" y="0"/>
                </a:lnTo>
                <a:close/>
              </a:path>
            </a:pathLst>
          </a:custGeom>
          <a:solidFill>
            <a:srgbClr val="EA55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6">
            <a:extLst>
              <a:ext uri="{FF2B5EF4-FFF2-40B4-BE49-F238E27FC236}">
                <a16:creationId xmlns:a16="http://schemas.microsoft.com/office/drawing/2014/main" id="{9950E857-CB3A-2F87-3C2C-1F818F2D9799}"/>
              </a:ext>
            </a:extLst>
          </p:cNvPr>
          <p:cNvSpPr/>
          <p:nvPr userDrawn="1"/>
        </p:nvSpPr>
        <p:spPr>
          <a:xfrm>
            <a:off x="5313258" y="1455976"/>
            <a:ext cx="4509770" cy="2141329"/>
          </a:xfrm>
          <a:custGeom>
            <a:avLst/>
            <a:gdLst/>
            <a:ahLst/>
            <a:cxnLst/>
            <a:rect l="l" t="t" r="r" b="b"/>
            <a:pathLst>
              <a:path w="4509770" h="2118360">
                <a:moveTo>
                  <a:pt x="4509312" y="0"/>
                </a:moveTo>
                <a:lnTo>
                  <a:pt x="0" y="0"/>
                </a:lnTo>
                <a:lnTo>
                  <a:pt x="0" y="2009978"/>
                </a:lnTo>
                <a:lnTo>
                  <a:pt x="8488" y="2052018"/>
                </a:lnTo>
                <a:lnTo>
                  <a:pt x="31635" y="2086348"/>
                </a:lnTo>
                <a:lnTo>
                  <a:pt x="65965" y="2109492"/>
                </a:lnTo>
                <a:lnTo>
                  <a:pt x="108000" y="2117979"/>
                </a:lnTo>
                <a:lnTo>
                  <a:pt x="4408601" y="2117979"/>
                </a:lnTo>
                <a:lnTo>
                  <a:pt x="4450642" y="2109492"/>
                </a:lnTo>
                <a:lnTo>
                  <a:pt x="4484971" y="2086348"/>
                </a:lnTo>
                <a:lnTo>
                  <a:pt x="4508116" y="2052018"/>
                </a:lnTo>
                <a:lnTo>
                  <a:pt x="4509312" y="2046090"/>
                </a:lnTo>
                <a:lnTo>
                  <a:pt x="4509312" y="0"/>
                </a:lnTo>
                <a:close/>
              </a:path>
            </a:pathLst>
          </a:custGeom>
          <a:solidFill>
            <a:srgbClr val="F8D4D7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7" name="object 29">
            <a:extLst>
              <a:ext uri="{FF2B5EF4-FFF2-40B4-BE49-F238E27FC236}">
                <a16:creationId xmlns:a16="http://schemas.microsoft.com/office/drawing/2014/main" id="{9FB24898-B18D-D86D-FC79-FF7FEFB251D5}"/>
              </a:ext>
            </a:extLst>
          </p:cNvPr>
          <p:cNvPicPr/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379279" y="1412685"/>
            <a:ext cx="3188831" cy="1056948"/>
          </a:xfrm>
          <a:prstGeom prst="rect">
            <a:avLst/>
          </a:prstGeom>
        </p:spPr>
      </p:pic>
      <p:sp>
        <p:nvSpPr>
          <p:cNvPr id="100" name="object 32">
            <a:extLst>
              <a:ext uri="{FF2B5EF4-FFF2-40B4-BE49-F238E27FC236}">
                <a16:creationId xmlns:a16="http://schemas.microsoft.com/office/drawing/2014/main" id="{76DB47E3-884C-6752-91A3-29F84886FDF7}"/>
              </a:ext>
            </a:extLst>
          </p:cNvPr>
          <p:cNvSpPr/>
          <p:nvPr userDrawn="1"/>
        </p:nvSpPr>
        <p:spPr>
          <a:xfrm>
            <a:off x="5299668" y="2152130"/>
            <a:ext cx="4519943" cy="1086390"/>
          </a:xfrm>
          <a:custGeom>
            <a:avLst/>
            <a:gdLst/>
            <a:ahLst/>
            <a:cxnLst/>
            <a:rect l="l" t="t" r="r" b="b"/>
            <a:pathLst>
              <a:path w="4509770" h="1083945">
                <a:moveTo>
                  <a:pt x="4509325" y="1077163"/>
                </a:moveTo>
                <a:lnTo>
                  <a:pt x="0" y="1077163"/>
                </a:lnTo>
                <a:lnTo>
                  <a:pt x="0" y="1083513"/>
                </a:lnTo>
                <a:lnTo>
                  <a:pt x="4509325" y="1083513"/>
                </a:lnTo>
                <a:lnTo>
                  <a:pt x="4509325" y="1077163"/>
                </a:lnTo>
                <a:close/>
              </a:path>
              <a:path w="4509770" h="1083945">
                <a:moveTo>
                  <a:pt x="4509325" y="678281"/>
                </a:moveTo>
                <a:lnTo>
                  <a:pt x="0" y="678281"/>
                </a:lnTo>
                <a:lnTo>
                  <a:pt x="0" y="684631"/>
                </a:lnTo>
                <a:lnTo>
                  <a:pt x="4509325" y="684631"/>
                </a:lnTo>
                <a:lnTo>
                  <a:pt x="4509325" y="678281"/>
                </a:lnTo>
                <a:close/>
              </a:path>
              <a:path w="4509770" h="1083945">
                <a:moveTo>
                  <a:pt x="4509325" y="0"/>
                </a:moveTo>
                <a:lnTo>
                  <a:pt x="0" y="0"/>
                </a:lnTo>
                <a:lnTo>
                  <a:pt x="0" y="6350"/>
                </a:lnTo>
                <a:lnTo>
                  <a:pt x="4509325" y="6350"/>
                </a:lnTo>
                <a:lnTo>
                  <a:pt x="45093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5">
            <a:extLst>
              <a:ext uri="{FF2B5EF4-FFF2-40B4-BE49-F238E27FC236}">
                <a16:creationId xmlns:a16="http://schemas.microsoft.com/office/drawing/2014/main" id="{D9B44E5D-AE17-7047-D8AA-1F73EA45CF64}"/>
              </a:ext>
            </a:extLst>
          </p:cNvPr>
          <p:cNvSpPr/>
          <p:nvPr userDrawn="1"/>
        </p:nvSpPr>
        <p:spPr>
          <a:xfrm>
            <a:off x="5309841" y="1099350"/>
            <a:ext cx="4509770" cy="377825"/>
          </a:xfrm>
          <a:custGeom>
            <a:avLst/>
            <a:gdLst/>
            <a:ahLst/>
            <a:cxnLst/>
            <a:rect l="l" t="t" r="r" b="b"/>
            <a:pathLst>
              <a:path w="4509770" h="377825">
                <a:moveTo>
                  <a:pt x="4408601" y="0"/>
                </a:moveTo>
                <a:lnTo>
                  <a:pt x="108000" y="0"/>
                </a:lnTo>
                <a:lnTo>
                  <a:pt x="65965" y="8488"/>
                </a:lnTo>
                <a:lnTo>
                  <a:pt x="31635" y="31635"/>
                </a:lnTo>
                <a:lnTo>
                  <a:pt x="8488" y="65965"/>
                </a:lnTo>
                <a:lnTo>
                  <a:pt x="0" y="108000"/>
                </a:lnTo>
                <a:lnTo>
                  <a:pt x="0" y="377672"/>
                </a:lnTo>
                <a:lnTo>
                  <a:pt x="4509312" y="377672"/>
                </a:lnTo>
                <a:lnTo>
                  <a:pt x="4509312" y="71893"/>
                </a:lnTo>
                <a:lnTo>
                  <a:pt x="4508116" y="65965"/>
                </a:lnTo>
                <a:lnTo>
                  <a:pt x="4484971" y="31635"/>
                </a:lnTo>
                <a:lnTo>
                  <a:pt x="4450642" y="8488"/>
                </a:lnTo>
                <a:lnTo>
                  <a:pt x="4408601" y="0"/>
                </a:lnTo>
                <a:close/>
              </a:path>
            </a:pathLst>
          </a:custGeom>
          <a:solidFill>
            <a:srgbClr val="EB546B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0" name="object 52">
            <a:extLst>
              <a:ext uri="{FF2B5EF4-FFF2-40B4-BE49-F238E27FC236}">
                <a16:creationId xmlns:a16="http://schemas.microsoft.com/office/drawing/2014/main" id="{2C1B9777-3407-960D-D6A8-7CC267765692}"/>
              </a:ext>
            </a:extLst>
          </p:cNvPr>
          <p:cNvGrpSpPr/>
          <p:nvPr userDrawn="1"/>
        </p:nvGrpSpPr>
        <p:grpSpPr>
          <a:xfrm>
            <a:off x="9839287" y="1099351"/>
            <a:ext cx="4509770" cy="2496185"/>
            <a:chOff x="9839287" y="1332001"/>
            <a:chExt cx="4509770" cy="2496185"/>
          </a:xfrm>
        </p:grpSpPr>
        <p:sp>
          <p:nvSpPr>
            <p:cNvPr id="121" name="object 53">
              <a:extLst>
                <a:ext uri="{FF2B5EF4-FFF2-40B4-BE49-F238E27FC236}">
                  <a16:creationId xmlns:a16="http://schemas.microsoft.com/office/drawing/2014/main" id="{540FE752-3654-F38D-8061-A07F91EED389}"/>
                </a:ext>
              </a:extLst>
            </p:cNvPr>
            <p:cNvSpPr/>
            <p:nvPr/>
          </p:nvSpPr>
          <p:spPr>
            <a:xfrm>
              <a:off x="9839287" y="1332001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69" h="377825">
                  <a:moveTo>
                    <a:pt x="4408601" y="0"/>
                  </a:moveTo>
                  <a:lnTo>
                    <a:pt x="108000" y="0"/>
                  </a:lnTo>
                  <a:lnTo>
                    <a:pt x="65965" y="8488"/>
                  </a:lnTo>
                  <a:lnTo>
                    <a:pt x="31635" y="31635"/>
                  </a:lnTo>
                  <a:lnTo>
                    <a:pt x="8488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838"/>
                  </a:lnTo>
                  <a:lnTo>
                    <a:pt x="4508126" y="65965"/>
                  </a:lnTo>
                  <a:lnTo>
                    <a:pt x="4484978" y="31635"/>
                  </a:lnTo>
                  <a:lnTo>
                    <a:pt x="4450644" y="8488"/>
                  </a:lnTo>
                  <a:lnTo>
                    <a:pt x="4408601" y="0"/>
                  </a:lnTo>
                  <a:close/>
                </a:path>
              </a:pathLst>
            </a:custGeom>
            <a:solidFill>
              <a:srgbClr val="EA556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54">
              <a:extLst>
                <a:ext uri="{FF2B5EF4-FFF2-40B4-BE49-F238E27FC236}">
                  <a16:creationId xmlns:a16="http://schemas.microsoft.com/office/drawing/2014/main" id="{333A38E7-1489-B74A-85B0-2D0DD92C3301}"/>
                </a:ext>
              </a:extLst>
            </p:cNvPr>
            <p:cNvSpPr/>
            <p:nvPr/>
          </p:nvSpPr>
          <p:spPr>
            <a:xfrm>
              <a:off x="9839287" y="1709674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69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78"/>
                  </a:lnTo>
                  <a:lnTo>
                    <a:pt x="8488" y="2052018"/>
                  </a:lnTo>
                  <a:lnTo>
                    <a:pt x="31635" y="2086348"/>
                  </a:lnTo>
                  <a:lnTo>
                    <a:pt x="65965" y="2109492"/>
                  </a:lnTo>
                  <a:lnTo>
                    <a:pt x="108000" y="2117979"/>
                  </a:lnTo>
                  <a:lnTo>
                    <a:pt x="4408601" y="2117979"/>
                  </a:lnTo>
                  <a:lnTo>
                    <a:pt x="4450644" y="2109492"/>
                  </a:lnTo>
                  <a:lnTo>
                    <a:pt x="4484978" y="2086348"/>
                  </a:lnTo>
                  <a:lnTo>
                    <a:pt x="4508126" y="2052018"/>
                  </a:lnTo>
                  <a:lnTo>
                    <a:pt x="4509312" y="2046144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F8D4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55">
              <a:extLst>
                <a:ext uri="{FF2B5EF4-FFF2-40B4-BE49-F238E27FC236}">
                  <a16:creationId xmlns:a16="http://schemas.microsoft.com/office/drawing/2014/main" id="{45FD80A0-FCB1-5E77-D993-D1F9554B93C3}"/>
                </a:ext>
              </a:extLst>
            </p:cNvPr>
            <p:cNvSpPr/>
            <p:nvPr/>
          </p:nvSpPr>
          <p:spPr>
            <a:xfrm>
              <a:off x="9839287" y="2384780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69" h="1083945">
                  <a:moveTo>
                    <a:pt x="4509313" y="1077163"/>
                  </a:moveTo>
                  <a:lnTo>
                    <a:pt x="0" y="1077163"/>
                  </a:lnTo>
                  <a:lnTo>
                    <a:pt x="0" y="1083513"/>
                  </a:lnTo>
                  <a:lnTo>
                    <a:pt x="4509313" y="1083513"/>
                  </a:lnTo>
                  <a:lnTo>
                    <a:pt x="4509313" y="1077163"/>
                  </a:lnTo>
                  <a:close/>
                </a:path>
                <a:path w="4509769" h="1083945">
                  <a:moveTo>
                    <a:pt x="4509313" y="678281"/>
                  </a:moveTo>
                  <a:lnTo>
                    <a:pt x="0" y="678281"/>
                  </a:lnTo>
                  <a:lnTo>
                    <a:pt x="0" y="684631"/>
                  </a:lnTo>
                  <a:lnTo>
                    <a:pt x="4509313" y="684631"/>
                  </a:lnTo>
                  <a:lnTo>
                    <a:pt x="4509313" y="678281"/>
                  </a:lnTo>
                  <a:close/>
                </a:path>
                <a:path w="4509769" h="1083945">
                  <a:moveTo>
                    <a:pt x="4509313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13" y="6350"/>
                  </a:lnTo>
                  <a:lnTo>
                    <a:pt x="45093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2" name="object 44">
            <a:extLst>
              <a:ext uri="{FF2B5EF4-FFF2-40B4-BE49-F238E27FC236}">
                <a16:creationId xmlns:a16="http://schemas.microsoft.com/office/drawing/2014/main" id="{7A3368FC-467A-96B3-2120-51D44490B9DA}"/>
              </a:ext>
            </a:extLst>
          </p:cNvPr>
          <p:cNvGrpSpPr/>
          <p:nvPr userDrawn="1"/>
        </p:nvGrpSpPr>
        <p:grpSpPr>
          <a:xfrm>
            <a:off x="787387" y="3634347"/>
            <a:ext cx="4509770" cy="2496185"/>
            <a:chOff x="787387" y="3866997"/>
            <a:chExt cx="4509770" cy="2496185"/>
          </a:xfrm>
        </p:grpSpPr>
        <p:sp>
          <p:nvSpPr>
            <p:cNvPr id="113" name="object 45">
              <a:extLst>
                <a:ext uri="{FF2B5EF4-FFF2-40B4-BE49-F238E27FC236}">
                  <a16:creationId xmlns:a16="http://schemas.microsoft.com/office/drawing/2014/main" id="{2314F5A9-6C17-360F-E600-F20EBB6671D7}"/>
                </a:ext>
              </a:extLst>
            </p:cNvPr>
            <p:cNvSpPr/>
            <p:nvPr/>
          </p:nvSpPr>
          <p:spPr>
            <a:xfrm>
              <a:off x="787387" y="3866997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70" h="377825">
                  <a:moveTo>
                    <a:pt x="4408601" y="0"/>
                  </a:moveTo>
                  <a:lnTo>
                    <a:pt x="108000" y="0"/>
                  </a:lnTo>
                  <a:lnTo>
                    <a:pt x="65960" y="8488"/>
                  </a:lnTo>
                  <a:lnTo>
                    <a:pt x="31630" y="31635"/>
                  </a:lnTo>
                  <a:lnTo>
                    <a:pt x="8486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893"/>
                  </a:lnTo>
                  <a:lnTo>
                    <a:pt x="4508116" y="65965"/>
                  </a:lnTo>
                  <a:lnTo>
                    <a:pt x="4484971" y="31635"/>
                  </a:lnTo>
                  <a:lnTo>
                    <a:pt x="4450642" y="8488"/>
                  </a:lnTo>
                  <a:lnTo>
                    <a:pt x="4408601" y="0"/>
                  </a:lnTo>
                  <a:close/>
                </a:path>
              </a:pathLst>
            </a:custGeom>
            <a:solidFill>
              <a:srgbClr val="EA556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46">
              <a:extLst>
                <a:ext uri="{FF2B5EF4-FFF2-40B4-BE49-F238E27FC236}">
                  <a16:creationId xmlns:a16="http://schemas.microsoft.com/office/drawing/2014/main" id="{D7BA7E98-CF31-A686-A706-B75A7A94D357}"/>
                </a:ext>
              </a:extLst>
            </p:cNvPr>
            <p:cNvSpPr/>
            <p:nvPr/>
          </p:nvSpPr>
          <p:spPr>
            <a:xfrm>
              <a:off x="787387" y="4244682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70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65"/>
                  </a:lnTo>
                  <a:lnTo>
                    <a:pt x="8486" y="2052006"/>
                  </a:lnTo>
                  <a:lnTo>
                    <a:pt x="31630" y="2086335"/>
                  </a:lnTo>
                  <a:lnTo>
                    <a:pt x="65960" y="2109479"/>
                  </a:lnTo>
                  <a:lnTo>
                    <a:pt x="108000" y="2117966"/>
                  </a:lnTo>
                  <a:lnTo>
                    <a:pt x="4408601" y="2117966"/>
                  </a:lnTo>
                  <a:lnTo>
                    <a:pt x="4450642" y="2109479"/>
                  </a:lnTo>
                  <a:lnTo>
                    <a:pt x="4484971" y="2086335"/>
                  </a:lnTo>
                  <a:lnTo>
                    <a:pt x="4508116" y="2052006"/>
                  </a:lnTo>
                  <a:lnTo>
                    <a:pt x="4509312" y="2046077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F8D4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47">
              <a:extLst>
                <a:ext uri="{FF2B5EF4-FFF2-40B4-BE49-F238E27FC236}">
                  <a16:creationId xmlns:a16="http://schemas.microsoft.com/office/drawing/2014/main" id="{B1EE1BDB-2557-91A1-3278-EB84FD1897E2}"/>
                </a:ext>
              </a:extLst>
            </p:cNvPr>
            <p:cNvSpPr/>
            <p:nvPr/>
          </p:nvSpPr>
          <p:spPr>
            <a:xfrm>
              <a:off x="787374" y="4919789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70" h="1083945">
                  <a:moveTo>
                    <a:pt x="4509313" y="1077150"/>
                  </a:moveTo>
                  <a:lnTo>
                    <a:pt x="0" y="1077150"/>
                  </a:lnTo>
                  <a:lnTo>
                    <a:pt x="0" y="1083500"/>
                  </a:lnTo>
                  <a:lnTo>
                    <a:pt x="4509313" y="1083500"/>
                  </a:lnTo>
                  <a:lnTo>
                    <a:pt x="4509313" y="1077150"/>
                  </a:lnTo>
                  <a:close/>
                </a:path>
                <a:path w="4509770" h="1083945">
                  <a:moveTo>
                    <a:pt x="4509313" y="678268"/>
                  </a:moveTo>
                  <a:lnTo>
                    <a:pt x="0" y="678268"/>
                  </a:lnTo>
                  <a:lnTo>
                    <a:pt x="0" y="684618"/>
                  </a:lnTo>
                  <a:lnTo>
                    <a:pt x="4509313" y="684618"/>
                  </a:lnTo>
                  <a:lnTo>
                    <a:pt x="4509313" y="678268"/>
                  </a:lnTo>
                  <a:close/>
                </a:path>
                <a:path w="4509770" h="1083945">
                  <a:moveTo>
                    <a:pt x="4509313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13" y="6350"/>
                  </a:lnTo>
                  <a:lnTo>
                    <a:pt x="45093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5" name="object 37">
            <a:extLst>
              <a:ext uri="{FF2B5EF4-FFF2-40B4-BE49-F238E27FC236}">
                <a16:creationId xmlns:a16="http://schemas.microsoft.com/office/drawing/2014/main" id="{7EAAFFC5-7AD7-183A-7066-75520C573A4F}"/>
              </a:ext>
            </a:extLst>
          </p:cNvPr>
          <p:cNvSpPr/>
          <p:nvPr/>
        </p:nvSpPr>
        <p:spPr>
          <a:xfrm>
            <a:off x="5315585" y="3634347"/>
            <a:ext cx="4509770" cy="377825"/>
          </a:xfrm>
          <a:custGeom>
            <a:avLst/>
            <a:gdLst/>
            <a:ahLst/>
            <a:cxnLst/>
            <a:rect l="l" t="t" r="r" b="b"/>
            <a:pathLst>
              <a:path w="4509770" h="377825">
                <a:moveTo>
                  <a:pt x="4408614" y="0"/>
                </a:moveTo>
                <a:lnTo>
                  <a:pt x="108013" y="0"/>
                </a:lnTo>
                <a:lnTo>
                  <a:pt x="65965" y="8488"/>
                </a:lnTo>
                <a:lnTo>
                  <a:pt x="31632" y="31635"/>
                </a:lnTo>
                <a:lnTo>
                  <a:pt x="8486" y="65965"/>
                </a:lnTo>
                <a:lnTo>
                  <a:pt x="0" y="108000"/>
                </a:lnTo>
                <a:lnTo>
                  <a:pt x="0" y="377672"/>
                </a:lnTo>
                <a:lnTo>
                  <a:pt x="4509312" y="377672"/>
                </a:lnTo>
                <a:lnTo>
                  <a:pt x="4509312" y="71892"/>
                </a:lnTo>
                <a:lnTo>
                  <a:pt x="4508116" y="65965"/>
                </a:lnTo>
                <a:lnTo>
                  <a:pt x="4484973" y="31635"/>
                </a:lnTo>
                <a:lnTo>
                  <a:pt x="4450647" y="8488"/>
                </a:lnTo>
                <a:lnTo>
                  <a:pt x="4408614" y="0"/>
                </a:lnTo>
                <a:close/>
              </a:path>
            </a:pathLst>
          </a:custGeom>
          <a:solidFill>
            <a:srgbClr val="EA556C"/>
          </a:solidFill>
        </p:spPr>
        <p:txBody>
          <a:bodyPr wrap="square" lIns="0" tIns="0" rIns="0" bIns="0" rtlCol="0"/>
          <a:lstStyle/>
          <a:p>
            <a:pPr algn="r"/>
            <a:endParaRPr/>
          </a:p>
        </p:txBody>
      </p:sp>
      <p:sp>
        <p:nvSpPr>
          <p:cNvPr id="106" name="object 38">
            <a:extLst>
              <a:ext uri="{FF2B5EF4-FFF2-40B4-BE49-F238E27FC236}">
                <a16:creationId xmlns:a16="http://schemas.microsoft.com/office/drawing/2014/main" id="{DA7D2D21-DF03-7217-F5ED-87EFB029FC22}"/>
              </a:ext>
            </a:extLst>
          </p:cNvPr>
          <p:cNvSpPr/>
          <p:nvPr/>
        </p:nvSpPr>
        <p:spPr>
          <a:xfrm>
            <a:off x="5315585" y="4012032"/>
            <a:ext cx="4509770" cy="2118360"/>
          </a:xfrm>
          <a:custGeom>
            <a:avLst/>
            <a:gdLst/>
            <a:ahLst/>
            <a:cxnLst/>
            <a:rect l="l" t="t" r="r" b="b"/>
            <a:pathLst>
              <a:path w="4509770" h="2118360">
                <a:moveTo>
                  <a:pt x="4509312" y="0"/>
                </a:moveTo>
                <a:lnTo>
                  <a:pt x="0" y="0"/>
                </a:lnTo>
                <a:lnTo>
                  <a:pt x="0" y="2009965"/>
                </a:lnTo>
                <a:lnTo>
                  <a:pt x="8486" y="2052006"/>
                </a:lnTo>
                <a:lnTo>
                  <a:pt x="31632" y="2086335"/>
                </a:lnTo>
                <a:lnTo>
                  <a:pt x="65965" y="2109479"/>
                </a:lnTo>
                <a:lnTo>
                  <a:pt x="108013" y="2117966"/>
                </a:lnTo>
                <a:lnTo>
                  <a:pt x="4408614" y="2117966"/>
                </a:lnTo>
                <a:lnTo>
                  <a:pt x="4450647" y="2109479"/>
                </a:lnTo>
                <a:lnTo>
                  <a:pt x="4484973" y="2086335"/>
                </a:lnTo>
                <a:lnTo>
                  <a:pt x="4508116" y="2052006"/>
                </a:lnTo>
                <a:lnTo>
                  <a:pt x="4509312" y="2046078"/>
                </a:lnTo>
                <a:lnTo>
                  <a:pt x="4509312" y="0"/>
                </a:lnTo>
                <a:close/>
              </a:path>
            </a:pathLst>
          </a:custGeom>
          <a:solidFill>
            <a:srgbClr val="F8D4D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39">
            <a:extLst>
              <a:ext uri="{FF2B5EF4-FFF2-40B4-BE49-F238E27FC236}">
                <a16:creationId xmlns:a16="http://schemas.microsoft.com/office/drawing/2014/main" id="{7CA55E07-59AC-243A-FC01-ACC69CDFC047}"/>
              </a:ext>
            </a:extLst>
          </p:cNvPr>
          <p:cNvSpPr/>
          <p:nvPr/>
        </p:nvSpPr>
        <p:spPr>
          <a:xfrm>
            <a:off x="5315572" y="4687139"/>
            <a:ext cx="4509770" cy="1083945"/>
          </a:xfrm>
          <a:custGeom>
            <a:avLst/>
            <a:gdLst/>
            <a:ahLst/>
            <a:cxnLst/>
            <a:rect l="l" t="t" r="r" b="b"/>
            <a:pathLst>
              <a:path w="4509770" h="1083945">
                <a:moveTo>
                  <a:pt x="4509325" y="1077150"/>
                </a:moveTo>
                <a:lnTo>
                  <a:pt x="0" y="1077150"/>
                </a:lnTo>
                <a:lnTo>
                  <a:pt x="0" y="1083500"/>
                </a:lnTo>
                <a:lnTo>
                  <a:pt x="4509325" y="1083500"/>
                </a:lnTo>
                <a:lnTo>
                  <a:pt x="4509325" y="1077150"/>
                </a:lnTo>
                <a:close/>
              </a:path>
              <a:path w="4509770" h="1083945">
                <a:moveTo>
                  <a:pt x="4509325" y="678268"/>
                </a:moveTo>
                <a:lnTo>
                  <a:pt x="0" y="678268"/>
                </a:lnTo>
                <a:lnTo>
                  <a:pt x="0" y="684618"/>
                </a:lnTo>
                <a:lnTo>
                  <a:pt x="4509325" y="684618"/>
                </a:lnTo>
                <a:lnTo>
                  <a:pt x="4509325" y="678268"/>
                </a:lnTo>
                <a:close/>
              </a:path>
              <a:path w="4509770" h="1083945">
                <a:moveTo>
                  <a:pt x="4509325" y="0"/>
                </a:moveTo>
                <a:lnTo>
                  <a:pt x="0" y="0"/>
                </a:lnTo>
                <a:lnTo>
                  <a:pt x="0" y="6350"/>
                </a:lnTo>
                <a:lnTo>
                  <a:pt x="4509325" y="6350"/>
                </a:lnTo>
                <a:lnTo>
                  <a:pt x="45093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7" name="object 59">
            <a:extLst>
              <a:ext uri="{FF2B5EF4-FFF2-40B4-BE49-F238E27FC236}">
                <a16:creationId xmlns:a16="http://schemas.microsoft.com/office/drawing/2014/main" id="{40376674-6A82-126E-EEE4-87D98350D73F}"/>
              </a:ext>
            </a:extLst>
          </p:cNvPr>
          <p:cNvGrpSpPr/>
          <p:nvPr userDrawn="1"/>
        </p:nvGrpSpPr>
        <p:grpSpPr>
          <a:xfrm>
            <a:off x="9843795" y="3634347"/>
            <a:ext cx="4509770" cy="2496185"/>
            <a:chOff x="9843795" y="3866997"/>
            <a:chExt cx="4509770" cy="2496185"/>
          </a:xfrm>
        </p:grpSpPr>
        <p:sp>
          <p:nvSpPr>
            <p:cNvPr id="128" name="object 60">
              <a:extLst>
                <a:ext uri="{FF2B5EF4-FFF2-40B4-BE49-F238E27FC236}">
                  <a16:creationId xmlns:a16="http://schemas.microsoft.com/office/drawing/2014/main" id="{1A0A46A0-A5FC-9134-7131-F8E943EAB558}"/>
                </a:ext>
              </a:extLst>
            </p:cNvPr>
            <p:cNvSpPr/>
            <p:nvPr/>
          </p:nvSpPr>
          <p:spPr>
            <a:xfrm>
              <a:off x="9843795" y="3866997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69" h="377825">
                  <a:moveTo>
                    <a:pt x="4408601" y="0"/>
                  </a:moveTo>
                  <a:lnTo>
                    <a:pt x="108000" y="0"/>
                  </a:lnTo>
                  <a:lnTo>
                    <a:pt x="65960" y="8488"/>
                  </a:lnTo>
                  <a:lnTo>
                    <a:pt x="31630" y="31635"/>
                  </a:lnTo>
                  <a:lnTo>
                    <a:pt x="8486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900"/>
                  </a:lnTo>
                  <a:lnTo>
                    <a:pt x="4508114" y="65965"/>
                  </a:lnTo>
                  <a:lnTo>
                    <a:pt x="4484966" y="31635"/>
                  </a:lnTo>
                  <a:lnTo>
                    <a:pt x="4450637" y="8488"/>
                  </a:lnTo>
                  <a:lnTo>
                    <a:pt x="4408601" y="0"/>
                  </a:lnTo>
                  <a:close/>
                </a:path>
              </a:pathLst>
            </a:custGeom>
            <a:solidFill>
              <a:srgbClr val="EA556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61">
              <a:extLst>
                <a:ext uri="{FF2B5EF4-FFF2-40B4-BE49-F238E27FC236}">
                  <a16:creationId xmlns:a16="http://schemas.microsoft.com/office/drawing/2014/main" id="{E8C88AF5-2550-B6B0-B421-B5BEEA0F8348}"/>
                </a:ext>
              </a:extLst>
            </p:cNvPr>
            <p:cNvSpPr/>
            <p:nvPr/>
          </p:nvSpPr>
          <p:spPr>
            <a:xfrm>
              <a:off x="9843795" y="4244682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69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65"/>
                  </a:lnTo>
                  <a:lnTo>
                    <a:pt x="8486" y="2052006"/>
                  </a:lnTo>
                  <a:lnTo>
                    <a:pt x="31630" y="2086335"/>
                  </a:lnTo>
                  <a:lnTo>
                    <a:pt x="65960" y="2109479"/>
                  </a:lnTo>
                  <a:lnTo>
                    <a:pt x="108000" y="2117966"/>
                  </a:lnTo>
                  <a:lnTo>
                    <a:pt x="4408601" y="2117966"/>
                  </a:lnTo>
                  <a:lnTo>
                    <a:pt x="4450637" y="2109479"/>
                  </a:lnTo>
                  <a:lnTo>
                    <a:pt x="4484966" y="2086335"/>
                  </a:lnTo>
                  <a:lnTo>
                    <a:pt x="4508114" y="2052006"/>
                  </a:lnTo>
                  <a:lnTo>
                    <a:pt x="4509312" y="2046070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F8D4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62">
              <a:extLst>
                <a:ext uri="{FF2B5EF4-FFF2-40B4-BE49-F238E27FC236}">
                  <a16:creationId xmlns:a16="http://schemas.microsoft.com/office/drawing/2014/main" id="{18792FA2-BAF6-CE04-17D8-706A50A76CE3}"/>
                </a:ext>
              </a:extLst>
            </p:cNvPr>
            <p:cNvSpPr/>
            <p:nvPr/>
          </p:nvSpPr>
          <p:spPr>
            <a:xfrm>
              <a:off x="9843795" y="4919789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69" h="1083945">
                  <a:moveTo>
                    <a:pt x="4509300" y="1077150"/>
                  </a:moveTo>
                  <a:lnTo>
                    <a:pt x="0" y="1077150"/>
                  </a:lnTo>
                  <a:lnTo>
                    <a:pt x="0" y="1083500"/>
                  </a:lnTo>
                  <a:lnTo>
                    <a:pt x="4509300" y="1083500"/>
                  </a:lnTo>
                  <a:lnTo>
                    <a:pt x="4509300" y="1077150"/>
                  </a:lnTo>
                  <a:close/>
                </a:path>
                <a:path w="4509769" h="1083945">
                  <a:moveTo>
                    <a:pt x="4509300" y="678268"/>
                  </a:moveTo>
                  <a:lnTo>
                    <a:pt x="0" y="678268"/>
                  </a:lnTo>
                  <a:lnTo>
                    <a:pt x="0" y="684618"/>
                  </a:lnTo>
                  <a:lnTo>
                    <a:pt x="4509300" y="684618"/>
                  </a:lnTo>
                  <a:lnTo>
                    <a:pt x="4509300" y="678268"/>
                  </a:lnTo>
                  <a:close/>
                </a:path>
                <a:path w="4509769" h="1083945">
                  <a:moveTo>
                    <a:pt x="4509300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00" y="6350"/>
                  </a:lnTo>
                  <a:lnTo>
                    <a:pt x="4509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1" name="object 33">
            <a:extLst>
              <a:ext uri="{FF2B5EF4-FFF2-40B4-BE49-F238E27FC236}">
                <a16:creationId xmlns:a16="http://schemas.microsoft.com/office/drawing/2014/main" id="{1FE1AB29-75E7-0EB2-29B9-7A1BBA311FE2}"/>
              </a:ext>
            </a:extLst>
          </p:cNvPr>
          <p:cNvSpPr txBox="1"/>
          <p:nvPr userDrawn="1"/>
        </p:nvSpPr>
        <p:spPr>
          <a:xfrm>
            <a:off x="5540157" y="1003300"/>
            <a:ext cx="406019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M</a:t>
            </a:r>
            <a:r>
              <a:rPr sz="2300" b="1" spc="-125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O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N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6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24" name="object 56">
            <a:extLst>
              <a:ext uri="{FF2B5EF4-FFF2-40B4-BE49-F238E27FC236}">
                <a16:creationId xmlns:a16="http://schemas.microsoft.com/office/drawing/2014/main" id="{2245CCA3-1AE8-1651-81B9-99C1F80821EE}"/>
              </a:ext>
            </a:extLst>
          </p:cNvPr>
          <p:cNvSpPr txBox="1"/>
          <p:nvPr userDrawn="1"/>
        </p:nvSpPr>
        <p:spPr>
          <a:xfrm>
            <a:off x="10423797" y="1003300"/>
            <a:ext cx="3340735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T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U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E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S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16" name="object 48">
            <a:extLst>
              <a:ext uri="{FF2B5EF4-FFF2-40B4-BE49-F238E27FC236}">
                <a16:creationId xmlns:a16="http://schemas.microsoft.com/office/drawing/2014/main" id="{54149F6F-F1C7-0B69-4A06-7CD95C8F9541}"/>
              </a:ext>
            </a:extLst>
          </p:cNvPr>
          <p:cNvSpPr txBox="1"/>
          <p:nvPr userDrawn="1"/>
        </p:nvSpPr>
        <p:spPr>
          <a:xfrm>
            <a:off x="1620955" y="3538299"/>
            <a:ext cx="284226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W</a:t>
            </a:r>
            <a:r>
              <a:rPr sz="2300" b="1" spc="-125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E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N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E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S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45" name="object 48">
            <a:extLst>
              <a:ext uri="{FF2B5EF4-FFF2-40B4-BE49-F238E27FC236}">
                <a16:creationId xmlns:a16="http://schemas.microsoft.com/office/drawing/2014/main" id="{0E291D7F-ED47-975E-B796-ACBC19CE3689}"/>
              </a:ext>
            </a:extLst>
          </p:cNvPr>
          <p:cNvSpPr txBox="1"/>
          <p:nvPr userDrawn="1"/>
        </p:nvSpPr>
        <p:spPr>
          <a:xfrm>
            <a:off x="6149122" y="3558909"/>
            <a:ext cx="284226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lang="en-GB" sz="2300" b="1">
                <a:solidFill>
                  <a:srgbClr val="FFFFFF"/>
                </a:solidFill>
                <a:latin typeface="Gotham Bold"/>
                <a:cs typeface="Gotham Bold"/>
              </a:rPr>
              <a:t>T H U R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S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46" name="object 48">
            <a:extLst>
              <a:ext uri="{FF2B5EF4-FFF2-40B4-BE49-F238E27FC236}">
                <a16:creationId xmlns:a16="http://schemas.microsoft.com/office/drawing/2014/main" id="{9D218A89-8D50-AC39-4CCA-843052E4CDDE}"/>
              </a:ext>
            </a:extLst>
          </p:cNvPr>
          <p:cNvSpPr txBox="1"/>
          <p:nvPr userDrawn="1"/>
        </p:nvSpPr>
        <p:spPr>
          <a:xfrm>
            <a:off x="10677289" y="3545662"/>
            <a:ext cx="284226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lang="en-GB" sz="2300" b="1">
                <a:solidFill>
                  <a:srgbClr val="FFFFFF"/>
                </a:solidFill>
                <a:latin typeface="Gotham Bold"/>
                <a:cs typeface="Gotham Bold"/>
              </a:rPr>
              <a:t>F R I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pic>
        <p:nvPicPr>
          <p:cNvPr id="12" name="Picture 11" descr="A cartoon character holding a leaf&#10;&#10;AI-generated content may be incorrect.">
            <a:extLst>
              <a:ext uri="{FF2B5EF4-FFF2-40B4-BE49-F238E27FC236}">
                <a16:creationId xmlns:a16="http://schemas.microsoft.com/office/drawing/2014/main" id="{53136F06-6E1C-8E58-D477-C4DD3278BD6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488" y="7937500"/>
            <a:ext cx="1651000" cy="1651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22A9C59-39F8-D432-4273-F4158600763A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00227" y="7899151"/>
            <a:ext cx="1320800" cy="16637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artoon of vegetables on a green field&#10;&#10;AI-generated content may be incorrect.">
            <a:extLst>
              <a:ext uri="{FF2B5EF4-FFF2-40B4-BE49-F238E27FC236}">
                <a16:creationId xmlns:a16="http://schemas.microsoft.com/office/drawing/2014/main" id="{9AAF5947-EFF2-40ED-40B7-B12181E6A730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6349"/>
            <a:ext cx="15120000" cy="10685646"/>
          </a:xfrm>
          <a:prstGeom prst="rect">
            <a:avLst/>
          </a:prstGeom>
        </p:spPr>
      </p:pic>
      <p:grpSp>
        <p:nvGrpSpPr>
          <p:cNvPr id="7" name="object 2">
            <a:extLst>
              <a:ext uri="{FF2B5EF4-FFF2-40B4-BE49-F238E27FC236}">
                <a16:creationId xmlns:a16="http://schemas.microsoft.com/office/drawing/2014/main" id="{41EDC984-4138-BF32-BB01-BAC42C01CF22}"/>
              </a:ext>
            </a:extLst>
          </p:cNvPr>
          <p:cNvGrpSpPr/>
          <p:nvPr userDrawn="1"/>
        </p:nvGrpSpPr>
        <p:grpSpPr>
          <a:xfrm>
            <a:off x="0" y="-215900"/>
            <a:ext cx="15121890" cy="10688955"/>
            <a:chOff x="0" y="3275"/>
            <a:chExt cx="15121890" cy="10688955"/>
          </a:xfrm>
        </p:grpSpPr>
        <p:sp>
          <p:nvSpPr>
            <p:cNvPr id="8" name="object 3">
              <a:extLst>
                <a:ext uri="{FF2B5EF4-FFF2-40B4-BE49-F238E27FC236}">
                  <a16:creationId xmlns:a16="http://schemas.microsoft.com/office/drawing/2014/main" id="{919D9A15-0A68-86C7-2385-C1E6B54278E4}"/>
                </a:ext>
              </a:extLst>
            </p:cNvPr>
            <p:cNvSpPr/>
            <p:nvPr/>
          </p:nvSpPr>
          <p:spPr>
            <a:xfrm>
              <a:off x="908152" y="1338247"/>
              <a:ext cx="4287520" cy="1689100"/>
            </a:xfrm>
            <a:custGeom>
              <a:avLst/>
              <a:gdLst/>
              <a:ahLst/>
              <a:cxnLst/>
              <a:rect l="l" t="t" r="r" b="b"/>
              <a:pathLst>
                <a:path w="4287520" h="1689100">
                  <a:moveTo>
                    <a:pt x="4287164" y="0"/>
                  </a:moveTo>
                  <a:lnTo>
                    <a:pt x="0" y="674014"/>
                  </a:lnTo>
                  <a:lnTo>
                    <a:pt x="0" y="1688731"/>
                  </a:lnTo>
                  <a:lnTo>
                    <a:pt x="4287164" y="1014717"/>
                  </a:lnTo>
                  <a:lnTo>
                    <a:pt x="3881564" y="571131"/>
                  </a:lnTo>
                  <a:lnTo>
                    <a:pt x="4287164" y="0"/>
                  </a:lnTo>
                  <a:close/>
                </a:path>
              </a:pathLst>
            </a:custGeom>
            <a:solidFill>
              <a:srgbClr val="F15A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4">
              <a:extLst>
                <a:ext uri="{FF2B5EF4-FFF2-40B4-BE49-F238E27FC236}">
                  <a16:creationId xmlns:a16="http://schemas.microsoft.com/office/drawing/2014/main" id="{46DA79C8-30BE-58CD-6DA7-B00F525392A3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82623" y="1636205"/>
              <a:ext cx="3399167" cy="1088440"/>
            </a:xfrm>
            <a:prstGeom prst="rect">
              <a:avLst/>
            </a:prstGeom>
          </p:spPr>
        </p:pic>
        <p:sp>
          <p:nvSpPr>
            <p:cNvPr id="10" name="object 5">
              <a:extLst>
                <a:ext uri="{FF2B5EF4-FFF2-40B4-BE49-F238E27FC236}">
                  <a16:creationId xmlns:a16="http://schemas.microsoft.com/office/drawing/2014/main" id="{D2B82E43-2FC4-3A2A-3000-A61D66456DDE}"/>
                </a:ext>
              </a:extLst>
            </p:cNvPr>
            <p:cNvSpPr/>
            <p:nvPr/>
          </p:nvSpPr>
          <p:spPr>
            <a:xfrm>
              <a:off x="5315572" y="1332001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70" h="377825">
                  <a:moveTo>
                    <a:pt x="4408601" y="0"/>
                  </a:moveTo>
                  <a:lnTo>
                    <a:pt x="108000" y="0"/>
                  </a:lnTo>
                  <a:lnTo>
                    <a:pt x="65965" y="8488"/>
                  </a:lnTo>
                  <a:lnTo>
                    <a:pt x="31635" y="31635"/>
                  </a:lnTo>
                  <a:lnTo>
                    <a:pt x="8488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893"/>
                  </a:lnTo>
                  <a:lnTo>
                    <a:pt x="4508116" y="65965"/>
                  </a:lnTo>
                  <a:lnTo>
                    <a:pt x="4484971" y="31635"/>
                  </a:lnTo>
                  <a:lnTo>
                    <a:pt x="4450642" y="8488"/>
                  </a:lnTo>
                  <a:lnTo>
                    <a:pt x="4408601" y="0"/>
                  </a:lnTo>
                  <a:close/>
                </a:path>
              </a:pathLst>
            </a:custGeom>
            <a:solidFill>
              <a:srgbClr val="F15A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6">
              <a:extLst>
                <a:ext uri="{FF2B5EF4-FFF2-40B4-BE49-F238E27FC236}">
                  <a16:creationId xmlns:a16="http://schemas.microsoft.com/office/drawing/2014/main" id="{8185D5D3-44D2-9CF9-7B58-3D29ACA9E3BE}"/>
                </a:ext>
              </a:extLst>
            </p:cNvPr>
            <p:cNvSpPr/>
            <p:nvPr/>
          </p:nvSpPr>
          <p:spPr>
            <a:xfrm>
              <a:off x="5315572" y="1709674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70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78"/>
                  </a:lnTo>
                  <a:lnTo>
                    <a:pt x="8488" y="2052018"/>
                  </a:lnTo>
                  <a:lnTo>
                    <a:pt x="31635" y="2086348"/>
                  </a:lnTo>
                  <a:lnTo>
                    <a:pt x="65965" y="2109492"/>
                  </a:lnTo>
                  <a:lnTo>
                    <a:pt x="108000" y="2117979"/>
                  </a:lnTo>
                  <a:lnTo>
                    <a:pt x="4408601" y="2117979"/>
                  </a:lnTo>
                  <a:lnTo>
                    <a:pt x="4450642" y="2109492"/>
                  </a:lnTo>
                  <a:lnTo>
                    <a:pt x="4484971" y="2086348"/>
                  </a:lnTo>
                  <a:lnTo>
                    <a:pt x="4508116" y="2052018"/>
                  </a:lnTo>
                  <a:lnTo>
                    <a:pt x="4509312" y="2046090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FDDA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7">
              <a:extLst>
                <a:ext uri="{FF2B5EF4-FFF2-40B4-BE49-F238E27FC236}">
                  <a16:creationId xmlns:a16="http://schemas.microsoft.com/office/drawing/2014/main" id="{6F99C04E-3678-EE5E-122D-4B18EF2DFCAF}"/>
                </a:ext>
              </a:extLst>
            </p:cNvPr>
            <p:cNvSpPr/>
            <p:nvPr/>
          </p:nvSpPr>
          <p:spPr>
            <a:xfrm>
              <a:off x="5315559" y="2384780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70" h="1083945">
                  <a:moveTo>
                    <a:pt x="4509325" y="1077163"/>
                  </a:moveTo>
                  <a:lnTo>
                    <a:pt x="0" y="1077163"/>
                  </a:lnTo>
                  <a:lnTo>
                    <a:pt x="0" y="1083513"/>
                  </a:lnTo>
                  <a:lnTo>
                    <a:pt x="4509325" y="1083513"/>
                  </a:lnTo>
                  <a:lnTo>
                    <a:pt x="4509325" y="1077163"/>
                  </a:lnTo>
                  <a:close/>
                </a:path>
                <a:path w="4509770" h="1083945">
                  <a:moveTo>
                    <a:pt x="4509325" y="678281"/>
                  </a:moveTo>
                  <a:lnTo>
                    <a:pt x="0" y="678281"/>
                  </a:lnTo>
                  <a:lnTo>
                    <a:pt x="0" y="684631"/>
                  </a:lnTo>
                  <a:lnTo>
                    <a:pt x="4509325" y="684631"/>
                  </a:lnTo>
                  <a:lnTo>
                    <a:pt x="4509325" y="678281"/>
                  </a:lnTo>
                  <a:close/>
                </a:path>
                <a:path w="4509770" h="1083945">
                  <a:moveTo>
                    <a:pt x="4509325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25" y="6350"/>
                  </a:lnTo>
                  <a:lnTo>
                    <a:pt x="45093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2" name="object 27">
            <a:extLst>
              <a:ext uri="{FF2B5EF4-FFF2-40B4-BE49-F238E27FC236}">
                <a16:creationId xmlns:a16="http://schemas.microsoft.com/office/drawing/2014/main" id="{E4638AA7-81F4-5F8E-2EFE-7F0F99AFF4B7}"/>
              </a:ext>
            </a:extLst>
          </p:cNvPr>
          <p:cNvGrpSpPr/>
          <p:nvPr userDrawn="1"/>
        </p:nvGrpSpPr>
        <p:grpSpPr>
          <a:xfrm>
            <a:off x="9839287" y="1112826"/>
            <a:ext cx="4509770" cy="2496185"/>
            <a:chOff x="9839287" y="1332001"/>
            <a:chExt cx="4509770" cy="2496185"/>
          </a:xfrm>
        </p:grpSpPr>
        <p:sp>
          <p:nvSpPr>
            <p:cNvPr id="33" name="object 28">
              <a:extLst>
                <a:ext uri="{FF2B5EF4-FFF2-40B4-BE49-F238E27FC236}">
                  <a16:creationId xmlns:a16="http://schemas.microsoft.com/office/drawing/2014/main" id="{E2D0F0D3-413D-B0EE-7E54-B63A422AA70C}"/>
                </a:ext>
              </a:extLst>
            </p:cNvPr>
            <p:cNvSpPr/>
            <p:nvPr/>
          </p:nvSpPr>
          <p:spPr>
            <a:xfrm>
              <a:off x="9839287" y="1332001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69" h="377825">
                  <a:moveTo>
                    <a:pt x="4408601" y="0"/>
                  </a:moveTo>
                  <a:lnTo>
                    <a:pt x="108000" y="0"/>
                  </a:lnTo>
                  <a:lnTo>
                    <a:pt x="65965" y="8488"/>
                  </a:lnTo>
                  <a:lnTo>
                    <a:pt x="31635" y="31635"/>
                  </a:lnTo>
                  <a:lnTo>
                    <a:pt x="8488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838"/>
                  </a:lnTo>
                  <a:lnTo>
                    <a:pt x="4508126" y="65965"/>
                  </a:lnTo>
                  <a:lnTo>
                    <a:pt x="4484978" y="31635"/>
                  </a:lnTo>
                  <a:lnTo>
                    <a:pt x="4450644" y="8488"/>
                  </a:lnTo>
                  <a:lnTo>
                    <a:pt x="4408601" y="0"/>
                  </a:lnTo>
                  <a:close/>
                </a:path>
              </a:pathLst>
            </a:custGeom>
            <a:solidFill>
              <a:srgbClr val="F15A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29">
              <a:extLst>
                <a:ext uri="{FF2B5EF4-FFF2-40B4-BE49-F238E27FC236}">
                  <a16:creationId xmlns:a16="http://schemas.microsoft.com/office/drawing/2014/main" id="{202551D7-BD7F-4931-ADB1-7A6F678864D1}"/>
                </a:ext>
              </a:extLst>
            </p:cNvPr>
            <p:cNvSpPr/>
            <p:nvPr/>
          </p:nvSpPr>
          <p:spPr>
            <a:xfrm>
              <a:off x="9839287" y="1709674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69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78"/>
                  </a:lnTo>
                  <a:lnTo>
                    <a:pt x="8488" y="2052018"/>
                  </a:lnTo>
                  <a:lnTo>
                    <a:pt x="31635" y="2086348"/>
                  </a:lnTo>
                  <a:lnTo>
                    <a:pt x="65965" y="2109492"/>
                  </a:lnTo>
                  <a:lnTo>
                    <a:pt x="108000" y="2117979"/>
                  </a:lnTo>
                  <a:lnTo>
                    <a:pt x="4408601" y="2117979"/>
                  </a:lnTo>
                  <a:lnTo>
                    <a:pt x="4450644" y="2109492"/>
                  </a:lnTo>
                  <a:lnTo>
                    <a:pt x="4484978" y="2086348"/>
                  </a:lnTo>
                  <a:lnTo>
                    <a:pt x="4508126" y="2052018"/>
                  </a:lnTo>
                  <a:lnTo>
                    <a:pt x="4509312" y="2046144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FDDA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0">
              <a:extLst>
                <a:ext uri="{FF2B5EF4-FFF2-40B4-BE49-F238E27FC236}">
                  <a16:creationId xmlns:a16="http://schemas.microsoft.com/office/drawing/2014/main" id="{A00A211A-C857-D65A-5AF3-9C4FAF7987F4}"/>
                </a:ext>
              </a:extLst>
            </p:cNvPr>
            <p:cNvSpPr/>
            <p:nvPr/>
          </p:nvSpPr>
          <p:spPr>
            <a:xfrm>
              <a:off x="9839287" y="2384780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69" h="1083945">
                  <a:moveTo>
                    <a:pt x="4509313" y="1077163"/>
                  </a:moveTo>
                  <a:lnTo>
                    <a:pt x="0" y="1077163"/>
                  </a:lnTo>
                  <a:lnTo>
                    <a:pt x="0" y="1083513"/>
                  </a:lnTo>
                  <a:lnTo>
                    <a:pt x="4509313" y="1083513"/>
                  </a:lnTo>
                  <a:lnTo>
                    <a:pt x="4509313" y="1077163"/>
                  </a:lnTo>
                  <a:close/>
                </a:path>
                <a:path w="4509769" h="1083945">
                  <a:moveTo>
                    <a:pt x="4509313" y="678281"/>
                  </a:moveTo>
                  <a:lnTo>
                    <a:pt x="0" y="678281"/>
                  </a:lnTo>
                  <a:lnTo>
                    <a:pt x="0" y="684631"/>
                  </a:lnTo>
                  <a:lnTo>
                    <a:pt x="4509313" y="684631"/>
                  </a:lnTo>
                  <a:lnTo>
                    <a:pt x="4509313" y="678281"/>
                  </a:lnTo>
                  <a:close/>
                </a:path>
                <a:path w="4509769" h="1083945">
                  <a:moveTo>
                    <a:pt x="4509313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13" y="6350"/>
                  </a:lnTo>
                  <a:lnTo>
                    <a:pt x="45093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9" name="object 34">
            <a:extLst>
              <a:ext uri="{FF2B5EF4-FFF2-40B4-BE49-F238E27FC236}">
                <a16:creationId xmlns:a16="http://schemas.microsoft.com/office/drawing/2014/main" id="{0A1ED981-016D-0749-591B-0464B94D5EE8}"/>
              </a:ext>
            </a:extLst>
          </p:cNvPr>
          <p:cNvGrpSpPr/>
          <p:nvPr userDrawn="1"/>
        </p:nvGrpSpPr>
        <p:grpSpPr>
          <a:xfrm>
            <a:off x="9843795" y="3647822"/>
            <a:ext cx="4509770" cy="2496185"/>
            <a:chOff x="9843795" y="3866997"/>
            <a:chExt cx="4509770" cy="2496185"/>
          </a:xfrm>
        </p:grpSpPr>
        <p:sp>
          <p:nvSpPr>
            <p:cNvPr id="40" name="object 35">
              <a:extLst>
                <a:ext uri="{FF2B5EF4-FFF2-40B4-BE49-F238E27FC236}">
                  <a16:creationId xmlns:a16="http://schemas.microsoft.com/office/drawing/2014/main" id="{E75E208B-1221-0B69-1C93-38FCEC2D3506}"/>
                </a:ext>
              </a:extLst>
            </p:cNvPr>
            <p:cNvSpPr/>
            <p:nvPr/>
          </p:nvSpPr>
          <p:spPr>
            <a:xfrm>
              <a:off x="9843795" y="3866997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69" h="377825">
                  <a:moveTo>
                    <a:pt x="4408601" y="0"/>
                  </a:moveTo>
                  <a:lnTo>
                    <a:pt x="108000" y="0"/>
                  </a:lnTo>
                  <a:lnTo>
                    <a:pt x="65960" y="8488"/>
                  </a:lnTo>
                  <a:lnTo>
                    <a:pt x="31630" y="31635"/>
                  </a:lnTo>
                  <a:lnTo>
                    <a:pt x="8486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900"/>
                  </a:lnTo>
                  <a:lnTo>
                    <a:pt x="4508114" y="65965"/>
                  </a:lnTo>
                  <a:lnTo>
                    <a:pt x="4484966" y="31635"/>
                  </a:lnTo>
                  <a:lnTo>
                    <a:pt x="4450637" y="8488"/>
                  </a:lnTo>
                  <a:lnTo>
                    <a:pt x="4408601" y="0"/>
                  </a:lnTo>
                  <a:close/>
                </a:path>
              </a:pathLst>
            </a:custGeom>
            <a:solidFill>
              <a:srgbClr val="F15A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36">
              <a:extLst>
                <a:ext uri="{FF2B5EF4-FFF2-40B4-BE49-F238E27FC236}">
                  <a16:creationId xmlns:a16="http://schemas.microsoft.com/office/drawing/2014/main" id="{ED641B75-55D3-F5BC-39AE-A1C82DBCB454}"/>
                </a:ext>
              </a:extLst>
            </p:cNvPr>
            <p:cNvSpPr/>
            <p:nvPr/>
          </p:nvSpPr>
          <p:spPr>
            <a:xfrm>
              <a:off x="9843795" y="4244682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69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65"/>
                  </a:lnTo>
                  <a:lnTo>
                    <a:pt x="8486" y="2052006"/>
                  </a:lnTo>
                  <a:lnTo>
                    <a:pt x="31630" y="2086335"/>
                  </a:lnTo>
                  <a:lnTo>
                    <a:pt x="65960" y="2109479"/>
                  </a:lnTo>
                  <a:lnTo>
                    <a:pt x="108000" y="2117966"/>
                  </a:lnTo>
                  <a:lnTo>
                    <a:pt x="4408601" y="2117966"/>
                  </a:lnTo>
                  <a:lnTo>
                    <a:pt x="4450637" y="2109479"/>
                  </a:lnTo>
                  <a:lnTo>
                    <a:pt x="4484966" y="2086335"/>
                  </a:lnTo>
                  <a:lnTo>
                    <a:pt x="4508114" y="2052006"/>
                  </a:lnTo>
                  <a:lnTo>
                    <a:pt x="4509312" y="2046070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FDDA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37">
              <a:extLst>
                <a:ext uri="{FF2B5EF4-FFF2-40B4-BE49-F238E27FC236}">
                  <a16:creationId xmlns:a16="http://schemas.microsoft.com/office/drawing/2014/main" id="{606A2A7D-62C6-0589-7689-549C326AFB2F}"/>
                </a:ext>
              </a:extLst>
            </p:cNvPr>
            <p:cNvSpPr/>
            <p:nvPr/>
          </p:nvSpPr>
          <p:spPr>
            <a:xfrm>
              <a:off x="9843795" y="4919789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69" h="1083945">
                  <a:moveTo>
                    <a:pt x="4509300" y="1077150"/>
                  </a:moveTo>
                  <a:lnTo>
                    <a:pt x="0" y="1077150"/>
                  </a:lnTo>
                  <a:lnTo>
                    <a:pt x="0" y="1083500"/>
                  </a:lnTo>
                  <a:lnTo>
                    <a:pt x="4509300" y="1083500"/>
                  </a:lnTo>
                  <a:lnTo>
                    <a:pt x="4509300" y="1077150"/>
                  </a:lnTo>
                  <a:close/>
                </a:path>
                <a:path w="4509769" h="1083945">
                  <a:moveTo>
                    <a:pt x="4509300" y="678268"/>
                  </a:moveTo>
                  <a:lnTo>
                    <a:pt x="0" y="678268"/>
                  </a:lnTo>
                  <a:lnTo>
                    <a:pt x="0" y="684618"/>
                  </a:lnTo>
                  <a:lnTo>
                    <a:pt x="4509300" y="684618"/>
                  </a:lnTo>
                  <a:lnTo>
                    <a:pt x="4509300" y="678268"/>
                  </a:lnTo>
                  <a:close/>
                </a:path>
                <a:path w="4509769" h="1083945">
                  <a:moveTo>
                    <a:pt x="4509300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00" y="6350"/>
                  </a:lnTo>
                  <a:lnTo>
                    <a:pt x="4509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1">
            <a:extLst>
              <a:ext uri="{FF2B5EF4-FFF2-40B4-BE49-F238E27FC236}">
                <a16:creationId xmlns:a16="http://schemas.microsoft.com/office/drawing/2014/main" id="{CEBBA266-8F10-FACA-C929-9E3079FFB418}"/>
              </a:ext>
            </a:extLst>
          </p:cNvPr>
          <p:cNvGrpSpPr/>
          <p:nvPr userDrawn="1"/>
        </p:nvGrpSpPr>
        <p:grpSpPr>
          <a:xfrm>
            <a:off x="5315584" y="3647822"/>
            <a:ext cx="4509770" cy="2496185"/>
            <a:chOff x="5315584" y="3866997"/>
            <a:chExt cx="4509770" cy="2496185"/>
          </a:xfrm>
        </p:grpSpPr>
        <p:sp>
          <p:nvSpPr>
            <p:cNvPr id="17" name="object 12">
              <a:extLst>
                <a:ext uri="{FF2B5EF4-FFF2-40B4-BE49-F238E27FC236}">
                  <a16:creationId xmlns:a16="http://schemas.microsoft.com/office/drawing/2014/main" id="{0C614D85-7379-4879-D3C1-D28820B228D7}"/>
                </a:ext>
              </a:extLst>
            </p:cNvPr>
            <p:cNvSpPr/>
            <p:nvPr/>
          </p:nvSpPr>
          <p:spPr>
            <a:xfrm>
              <a:off x="5315585" y="3866997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70" h="377825">
                  <a:moveTo>
                    <a:pt x="4408614" y="0"/>
                  </a:moveTo>
                  <a:lnTo>
                    <a:pt x="108013" y="0"/>
                  </a:lnTo>
                  <a:lnTo>
                    <a:pt x="65965" y="8488"/>
                  </a:lnTo>
                  <a:lnTo>
                    <a:pt x="31632" y="31635"/>
                  </a:lnTo>
                  <a:lnTo>
                    <a:pt x="8486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892"/>
                  </a:lnTo>
                  <a:lnTo>
                    <a:pt x="4508116" y="65965"/>
                  </a:lnTo>
                  <a:lnTo>
                    <a:pt x="4484973" y="31635"/>
                  </a:lnTo>
                  <a:lnTo>
                    <a:pt x="4450647" y="8488"/>
                  </a:lnTo>
                  <a:lnTo>
                    <a:pt x="4408614" y="0"/>
                  </a:lnTo>
                  <a:close/>
                </a:path>
              </a:pathLst>
            </a:custGeom>
            <a:solidFill>
              <a:srgbClr val="F15A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3">
              <a:extLst>
                <a:ext uri="{FF2B5EF4-FFF2-40B4-BE49-F238E27FC236}">
                  <a16:creationId xmlns:a16="http://schemas.microsoft.com/office/drawing/2014/main" id="{E9B1FCCC-E898-70CA-C6B0-1391849CA93D}"/>
                </a:ext>
              </a:extLst>
            </p:cNvPr>
            <p:cNvSpPr/>
            <p:nvPr/>
          </p:nvSpPr>
          <p:spPr>
            <a:xfrm>
              <a:off x="5315585" y="4244682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70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65"/>
                  </a:lnTo>
                  <a:lnTo>
                    <a:pt x="8486" y="2052006"/>
                  </a:lnTo>
                  <a:lnTo>
                    <a:pt x="31632" y="2086335"/>
                  </a:lnTo>
                  <a:lnTo>
                    <a:pt x="65965" y="2109479"/>
                  </a:lnTo>
                  <a:lnTo>
                    <a:pt x="108013" y="2117966"/>
                  </a:lnTo>
                  <a:lnTo>
                    <a:pt x="4408614" y="2117966"/>
                  </a:lnTo>
                  <a:lnTo>
                    <a:pt x="4450647" y="2109479"/>
                  </a:lnTo>
                  <a:lnTo>
                    <a:pt x="4484973" y="2086335"/>
                  </a:lnTo>
                  <a:lnTo>
                    <a:pt x="4508116" y="2052006"/>
                  </a:lnTo>
                  <a:lnTo>
                    <a:pt x="4509312" y="2046078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FDDA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4">
              <a:extLst>
                <a:ext uri="{FF2B5EF4-FFF2-40B4-BE49-F238E27FC236}">
                  <a16:creationId xmlns:a16="http://schemas.microsoft.com/office/drawing/2014/main" id="{2FA03245-D78D-AA41-4D4B-A243F27EED68}"/>
                </a:ext>
              </a:extLst>
            </p:cNvPr>
            <p:cNvSpPr/>
            <p:nvPr/>
          </p:nvSpPr>
          <p:spPr>
            <a:xfrm>
              <a:off x="5315572" y="4919789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70" h="1083945">
                  <a:moveTo>
                    <a:pt x="4509325" y="1077150"/>
                  </a:moveTo>
                  <a:lnTo>
                    <a:pt x="0" y="1077150"/>
                  </a:lnTo>
                  <a:lnTo>
                    <a:pt x="0" y="1083500"/>
                  </a:lnTo>
                  <a:lnTo>
                    <a:pt x="4509325" y="1083500"/>
                  </a:lnTo>
                  <a:lnTo>
                    <a:pt x="4509325" y="1077150"/>
                  </a:lnTo>
                  <a:close/>
                </a:path>
                <a:path w="4509770" h="1083945">
                  <a:moveTo>
                    <a:pt x="4509325" y="678268"/>
                  </a:moveTo>
                  <a:lnTo>
                    <a:pt x="0" y="678268"/>
                  </a:lnTo>
                  <a:lnTo>
                    <a:pt x="0" y="684618"/>
                  </a:lnTo>
                  <a:lnTo>
                    <a:pt x="4509325" y="684618"/>
                  </a:lnTo>
                  <a:lnTo>
                    <a:pt x="4509325" y="678268"/>
                  </a:lnTo>
                  <a:close/>
                </a:path>
                <a:path w="4509770" h="1083945">
                  <a:moveTo>
                    <a:pt x="4509325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25" y="6350"/>
                  </a:lnTo>
                  <a:lnTo>
                    <a:pt x="45093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4" name="object 19">
            <a:extLst>
              <a:ext uri="{FF2B5EF4-FFF2-40B4-BE49-F238E27FC236}">
                <a16:creationId xmlns:a16="http://schemas.microsoft.com/office/drawing/2014/main" id="{E153A059-0CDD-91A8-309F-A60EB7E7DE4E}"/>
              </a:ext>
            </a:extLst>
          </p:cNvPr>
          <p:cNvGrpSpPr/>
          <p:nvPr userDrawn="1"/>
        </p:nvGrpSpPr>
        <p:grpSpPr>
          <a:xfrm>
            <a:off x="787387" y="3647822"/>
            <a:ext cx="4509770" cy="2496185"/>
            <a:chOff x="787387" y="3866997"/>
            <a:chExt cx="4509770" cy="2496185"/>
          </a:xfrm>
        </p:grpSpPr>
        <p:sp>
          <p:nvSpPr>
            <p:cNvPr id="25" name="object 20">
              <a:extLst>
                <a:ext uri="{FF2B5EF4-FFF2-40B4-BE49-F238E27FC236}">
                  <a16:creationId xmlns:a16="http://schemas.microsoft.com/office/drawing/2014/main" id="{BBD56C03-DF38-10AB-9394-DE9476C6DC83}"/>
                </a:ext>
              </a:extLst>
            </p:cNvPr>
            <p:cNvSpPr/>
            <p:nvPr/>
          </p:nvSpPr>
          <p:spPr>
            <a:xfrm>
              <a:off x="787387" y="3866997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70" h="377825">
                  <a:moveTo>
                    <a:pt x="4408601" y="0"/>
                  </a:moveTo>
                  <a:lnTo>
                    <a:pt x="108000" y="0"/>
                  </a:lnTo>
                  <a:lnTo>
                    <a:pt x="65960" y="8488"/>
                  </a:lnTo>
                  <a:lnTo>
                    <a:pt x="31630" y="31635"/>
                  </a:lnTo>
                  <a:lnTo>
                    <a:pt x="8486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893"/>
                  </a:lnTo>
                  <a:lnTo>
                    <a:pt x="4508116" y="65965"/>
                  </a:lnTo>
                  <a:lnTo>
                    <a:pt x="4484971" y="31635"/>
                  </a:lnTo>
                  <a:lnTo>
                    <a:pt x="4450642" y="8488"/>
                  </a:lnTo>
                  <a:lnTo>
                    <a:pt x="4408601" y="0"/>
                  </a:lnTo>
                  <a:close/>
                </a:path>
              </a:pathLst>
            </a:custGeom>
            <a:solidFill>
              <a:srgbClr val="F15A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1">
              <a:extLst>
                <a:ext uri="{FF2B5EF4-FFF2-40B4-BE49-F238E27FC236}">
                  <a16:creationId xmlns:a16="http://schemas.microsoft.com/office/drawing/2014/main" id="{2BB64D46-E032-4047-E0D8-6138AC45626F}"/>
                </a:ext>
              </a:extLst>
            </p:cNvPr>
            <p:cNvSpPr/>
            <p:nvPr/>
          </p:nvSpPr>
          <p:spPr>
            <a:xfrm>
              <a:off x="787387" y="4244682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70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65"/>
                  </a:lnTo>
                  <a:lnTo>
                    <a:pt x="8486" y="2052006"/>
                  </a:lnTo>
                  <a:lnTo>
                    <a:pt x="31630" y="2086335"/>
                  </a:lnTo>
                  <a:lnTo>
                    <a:pt x="65960" y="2109479"/>
                  </a:lnTo>
                  <a:lnTo>
                    <a:pt x="108000" y="2117966"/>
                  </a:lnTo>
                  <a:lnTo>
                    <a:pt x="4408601" y="2117966"/>
                  </a:lnTo>
                  <a:lnTo>
                    <a:pt x="4450642" y="2109479"/>
                  </a:lnTo>
                  <a:lnTo>
                    <a:pt x="4484971" y="2086335"/>
                  </a:lnTo>
                  <a:lnTo>
                    <a:pt x="4508116" y="2052006"/>
                  </a:lnTo>
                  <a:lnTo>
                    <a:pt x="4509312" y="2046077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FDDA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2">
              <a:extLst>
                <a:ext uri="{FF2B5EF4-FFF2-40B4-BE49-F238E27FC236}">
                  <a16:creationId xmlns:a16="http://schemas.microsoft.com/office/drawing/2014/main" id="{8FD31E36-740A-6BD0-38CF-31F473B991B0}"/>
                </a:ext>
              </a:extLst>
            </p:cNvPr>
            <p:cNvSpPr/>
            <p:nvPr/>
          </p:nvSpPr>
          <p:spPr>
            <a:xfrm>
              <a:off x="787374" y="4919789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70" h="1083945">
                  <a:moveTo>
                    <a:pt x="4509313" y="1077150"/>
                  </a:moveTo>
                  <a:lnTo>
                    <a:pt x="0" y="1077150"/>
                  </a:lnTo>
                  <a:lnTo>
                    <a:pt x="0" y="1083500"/>
                  </a:lnTo>
                  <a:lnTo>
                    <a:pt x="4509313" y="1083500"/>
                  </a:lnTo>
                  <a:lnTo>
                    <a:pt x="4509313" y="1077150"/>
                  </a:lnTo>
                  <a:close/>
                </a:path>
                <a:path w="4509770" h="1083945">
                  <a:moveTo>
                    <a:pt x="4509313" y="678268"/>
                  </a:moveTo>
                  <a:lnTo>
                    <a:pt x="0" y="678268"/>
                  </a:lnTo>
                  <a:lnTo>
                    <a:pt x="0" y="684618"/>
                  </a:lnTo>
                  <a:lnTo>
                    <a:pt x="4509313" y="684618"/>
                  </a:lnTo>
                  <a:lnTo>
                    <a:pt x="4509313" y="678268"/>
                  </a:lnTo>
                  <a:close/>
                </a:path>
                <a:path w="4509770" h="1083945">
                  <a:moveTo>
                    <a:pt x="4509313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13" y="6350"/>
                  </a:lnTo>
                  <a:lnTo>
                    <a:pt x="45093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1" name="object 33">
            <a:extLst>
              <a:ext uri="{FF2B5EF4-FFF2-40B4-BE49-F238E27FC236}">
                <a16:creationId xmlns:a16="http://schemas.microsoft.com/office/drawing/2014/main" id="{3EB26B82-9D6E-F3A7-8A33-D15C6061D7EC}"/>
              </a:ext>
            </a:extLst>
          </p:cNvPr>
          <p:cNvSpPr txBox="1"/>
          <p:nvPr userDrawn="1"/>
        </p:nvSpPr>
        <p:spPr>
          <a:xfrm>
            <a:off x="5540157" y="1016775"/>
            <a:ext cx="406019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M</a:t>
            </a:r>
            <a:r>
              <a:rPr sz="2300" b="1" spc="-125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O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N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6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05" name="object 56">
            <a:extLst>
              <a:ext uri="{FF2B5EF4-FFF2-40B4-BE49-F238E27FC236}">
                <a16:creationId xmlns:a16="http://schemas.microsoft.com/office/drawing/2014/main" id="{45D6CADB-1E5D-0177-32D0-5FAD42C082C2}"/>
              </a:ext>
            </a:extLst>
          </p:cNvPr>
          <p:cNvSpPr txBox="1"/>
          <p:nvPr userDrawn="1"/>
        </p:nvSpPr>
        <p:spPr>
          <a:xfrm>
            <a:off x="10423797" y="1016775"/>
            <a:ext cx="3340735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T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U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E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S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00" name="object 48">
            <a:extLst>
              <a:ext uri="{FF2B5EF4-FFF2-40B4-BE49-F238E27FC236}">
                <a16:creationId xmlns:a16="http://schemas.microsoft.com/office/drawing/2014/main" id="{4DD2CE18-DB45-6324-9213-7BC4F916E91C}"/>
              </a:ext>
            </a:extLst>
          </p:cNvPr>
          <p:cNvSpPr txBox="1"/>
          <p:nvPr userDrawn="1"/>
        </p:nvSpPr>
        <p:spPr>
          <a:xfrm>
            <a:off x="1620955" y="3551774"/>
            <a:ext cx="284226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W</a:t>
            </a:r>
            <a:r>
              <a:rPr sz="2300" b="1" spc="-125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E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N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E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S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19" name="object 48">
            <a:extLst>
              <a:ext uri="{FF2B5EF4-FFF2-40B4-BE49-F238E27FC236}">
                <a16:creationId xmlns:a16="http://schemas.microsoft.com/office/drawing/2014/main" id="{FB6215E6-E22D-9FB3-2B0A-908F2983D868}"/>
              </a:ext>
            </a:extLst>
          </p:cNvPr>
          <p:cNvSpPr txBox="1"/>
          <p:nvPr userDrawn="1"/>
        </p:nvSpPr>
        <p:spPr>
          <a:xfrm>
            <a:off x="6149122" y="3572384"/>
            <a:ext cx="284226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lang="en-GB" sz="2300" b="1">
                <a:solidFill>
                  <a:srgbClr val="FFFFFF"/>
                </a:solidFill>
                <a:latin typeface="Gotham Bold"/>
                <a:cs typeface="Gotham Bold"/>
              </a:rPr>
              <a:t>T H U R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S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20" name="object 48">
            <a:extLst>
              <a:ext uri="{FF2B5EF4-FFF2-40B4-BE49-F238E27FC236}">
                <a16:creationId xmlns:a16="http://schemas.microsoft.com/office/drawing/2014/main" id="{3FCBF1AC-89BE-D0DC-425F-05EB55F41C1B}"/>
              </a:ext>
            </a:extLst>
          </p:cNvPr>
          <p:cNvSpPr txBox="1"/>
          <p:nvPr userDrawn="1"/>
        </p:nvSpPr>
        <p:spPr>
          <a:xfrm>
            <a:off x="10677289" y="3559137"/>
            <a:ext cx="284226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lang="en-GB" sz="2300" b="1">
                <a:solidFill>
                  <a:srgbClr val="FFFFFF"/>
                </a:solidFill>
                <a:latin typeface="Gotham Bold"/>
                <a:cs typeface="Gotham Bold"/>
              </a:rPr>
              <a:t>F R I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pic>
        <p:nvPicPr>
          <p:cNvPr id="13" name="Picture 12" descr="A cartoon character holding a leaf&#10;&#10;AI-generated content may be incorrect.">
            <a:extLst>
              <a:ext uri="{FF2B5EF4-FFF2-40B4-BE49-F238E27FC236}">
                <a16:creationId xmlns:a16="http://schemas.microsoft.com/office/drawing/2014/main" id="{28D3F1BC-D04C-ECC7-E5FA-9C7269831E85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488" y="7937500"/>
            <a:ext cx="1651000" cy="1651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8F5FA4-ACE0-BD53-517D-00544381148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00227" y="7899151"/>
            <a:ext cx="1320800" cy="166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757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artoon of vegetables on a green field&#10;&#10;AI-generated content may be incorrect.">
            <a:extLst>
              <a:ext uri="{FF2B5EF4-FFF2-40B4-BE49-F238E27FC236}">
                <a16:creationId xmlns:a16="http://schemas.microsoft.com/office/drawing/2014/main" id="{B1F41D9F-84AB-A6C5-001A-49DFDED20894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6349"/>
            <a:ext cx="15120000" cy="10685646"/>
          </a:xfrm>
          <a:prstGeom prst="rect">
            <a:avLst/>
          </a:prstGeom>
        </p:spPr>
      </p:pic>
      <p:grpSp>
        <p:nvGrpSpPr>
          <p:cNvPr id="7" name="object 2">
            <a:extLst>
              <a:ext uri="{FF2B5EF4-FFF2-40B4-BE49-F238E27FC236}">
                <a16:creationId xmlns:a16="http://schemas.microsoft.com/office/drawing/2014/main" id="{41EDC984-4138-BF32-BB01-BAC42C01CF22}"/>
              </a:ext>
            </a:extLst>
          </p:cNvPr>
          <p:cNvGrpSpPr/>
          <p:nvPr userDrawn="1"/>
        </p:nvGrpSpPr>
        <p:grpSpPr>
          <a:xfrm>
            <a:off x="5315559" y="1099351"/>
            <a:ext cx="4509783" cy="2496033"/>
            <a:chOff x="5315559" y="1332001"/>
            <a:chExt cx="4509783" cy="2496033"/>
          </a:xfrm>
        </p:grpSpPr>
        <p:sp>
          <p:nvSpPr>
            <p:cNvPr id="10" name="object 5">
              <a:extLst>
                <a:ext uri="{FF2B5EF4-FFF2-40B4-BE49-F238E27FC236}">
                  <a16:creationId xmlns:a16="http://schemas.microsoft.com/office/drawing/2014/main" id="{D2B82E43-2FC4-3A2A-3000-A61D66456DDE}"/>
                </a:ext>
              </a:extLst>
            </p:cNvPr>
            <p:cNvSpPr/>
            <p:nvPr/>
          </p:nvSpPr>
          <p:spPr>
            <a:xfrm>
              <a:off x="5315572" y="1332001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70" h="377825">
                  <a:moveTo>
                    <a:pt x="4408601" y="0"/>
                  </a:moveTo>
                  <a:lnTo>
                    <a:pt x="108000" y="0"/>
                  </a:lnTo>
                  <a:lnTo>
                    <a:pt x="65965" y="8488"/>
                  </a:lnTo>
                  <a:lnTo>
                    <a:pt x="31635" y="31635"/>
                  </a:lnTo>
                  <a:lnTo>
                    <a:pt x="8488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893"/>
                  </a:lnTo>
                  <a:lnTo>
                    <a:pt x="4508116" y="65965"/>
                  </a:lnTo>
                  <a:lnTo>
                    <a:pt x="4484971" y="31635"/>
                  </a:lnTo>
                  <a:lnTo>
                    <a:pt x="4450642" y="8488"/>
                  </a:lnTo>
                  <a:lnTo>
                    <a:pt x="4408601" y="0"/>
                  </a:lnTo>
                  <a:close/>
                </a:path>
              </a:pathLst>
            </a:custGeom>
            <a:solidFill>
              <a:srgbClr val="89BC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6">
              <a:extLst>
                <a:ext uri="{FF2B5EF4-FFF2-40B4-BE49-F238E27FC236}">
                  <a16:creationId xmlns:a16="http://schemas.microsoft.com/office/drawing/2014/main" id="{8185D5D3-44D2-9CF9-7B58-3D29ACA9E3BE}"/>
                </a:ext>
              </a:extLst>
            </p:cNvPr>
            <p:cNvSpPr/>
            <p:nvPr/>
          </p:nvSpPr>
          <p:spPr>
            <a:xfrm>
              <a:off x="5315572" y="1709674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70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78"/>
                  </a:lnTo>
                  <a:lnTo>
                    <a:pt x="8488" y="2052018"/>
                  </a:lnTo>
                  <a:lnTo>
                    <a:pt x="31635" y="2086348"/>
                  </a:lnTo>
                  <a:lnTo>
                    <a:pt x="65965" y="2109492"/>
                  </a:lnTo>
                  <a:lnTo>
                    <a:pt x="108000" y="2117979"/>
                  </a:lnTo>
                  <a:lnTo>
                    <a:pt x="4408601" y="2117979"/>
                  </a:lnTo>
                  <a:lnTo>
                    <a:pt x="4450642" y="2109492"/>
                  </a:lnTo>
                  <a:lnTo>
                    <a:pt x="4484971" y="2086348"/>
                  </a:lnTo>
                  <a:lnTo>
                    <a:pt x="4508116" y="2052018"/>
                  </a:lnTo>
                  <a:lnTo>
                    <a:pt x="4509312" y="2046090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E4ED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7">
              <a:extLst>
                <a:ext uri="{FF2B5EF4-FFF2-40B4-BE49-F238E27FC236}">
                  <a16:creationId xmlns:a16="http://schemas.microsoft.com/office/drawing/2014/main" id="{6F99C04E-3678-EE5E-122D-4B18EF2DFCAF}"/>
                </a:ext>
              </a:extLst>
            </p:cNvPr>
            <p:cNvSpPr/>
            <p:nvPr/>
          </p:nvSpPr>
          <p:spPr>
            <a:xfrm>
              <a:off x="5315559" y="2384780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70" h="1083945">
                  <a:moveTo>
                    <a:pt x="4509325" y="1077163"/>
                  </a:moveTo>
                  <a:lnTo>
                    <a:pt x="0" y="1077163"/>
                  </a:lnTo>
                  <a:lnTo>
                    <a:pt x="0" y="1083513"/>
                  </a:lnTo>
                  <a:lnTo>
                    <a:pt x="4509325" y="1083513"/>
                  </a:lnTo>
                  <a:lnTo>
                    <a:pt x="4509325" y="1077163"/>
                  </a:lnTo>
                  <a:close/>
                </a:path>
                <a:path w="4509770" h="1083945">
                  <a:moveTo>
                    <a:pt x="4509325" y="678281"/>
                  </a:moveTo>
                  <a:lnTo>
                    <a:pt x="0" y="678281"/>
                  </a:lnTo>
                  <a:lnTo>
                    <a:pt x="0" y="684631"/>
                  </a:lnTo>
                  <a:lnTo>
                    <a:pt x="4509325" y="684631"/>
                  </a:lnTo>
                  <a:lnTo>
                    <a:pt x="4509325" y="678281"/>
                  </a:lnTo>
                  <a:close/>
                </a:path>
                <a:path w="4509770" h="1083945">
                  <a:moveTo>
                    <a:pt x="4509325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25" y="6350"/>
                  </a:lnTo>
                  <a:lnTo>
                    <a:pt x="45093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2" name="object 27">
            <a:extLst>
              <a:ext uri="{FF2B5EF4-FFF2-40B4-BE49-F238E27FC236}">
                <a16:creationId xmlns:a16="http://schemas.microsoft.com/office/drawing/2014/main" id="{E4638AA7-81F4-5F8E-2EFE-7F0F99AFF4B7}"/>
              </a:ext>
            </a:extLst>
          </p:cNvPr>
          <p:cNvGrpSpPr/>
          <p:nvPr userDrawn="1"/>
        </p:nvGrpSpPr>
        <p:grpSpPr>
          <a:xfrm>
            <a:off x="9839287" y="1099351"/>
            <a:ext cx="4509770" cy="2496185"/>
            <a:chOff x="9839287" y="1332001"/>
            <a:chExt cx="4509770" cy="2496185"/>
          </a:xfrm>
        </p:grpSpPr>
        <p:sp>
          <p:nvSpPr>
            <p:cNvPr id="33" name="object 28">
              <a:extLst>
                <a:ext uri="{FF2B5EF4-FFF2-40B4-BE49-F238E27FC236}">
                  <a16:creationId xmlns:a16="http://schemas.microsoft.com/office/drawing/2014/main" id="{E2D0F0D3-413D-B0EE-7E54-B63A422AA70C}"/>
                </a:ext>
              </a:extLst>
            </p:cNvPr>
            <p:cNvSpPr/>
            <p:nvPr/>
          </p:nvSpPr>
          <p:spPr>
            <a:xfrm>
              <a:off x="9839287" y="1332001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69" h="377825">
                  <a:moveTo>
                    <a:pt x="4408601" y="0"/>
                  </a:moveTo>
                  <a:lnTo>
                    <a:pt x="108000" y="0"/>
                  </a:lnTo>
                  <a:lnTo>
                    <a:pt x="65965" y="8488"/>
                  </a:lnTo>
                  <a:lnTo>
                    <a:pt x="31635" y="31635"/>
                  </a:lnTo>
                  <a:lnTo>
                    <a:pt x="8488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838"/>
                  </a:lnTo>
                  <a:lnTo>
                    <a:pt x="4508126" y="65965"/>
                  </a:lnTo>
                  <a:lnTo>
                    <a:pt x="4484978" y="31635"/>
                  </a:lnTo>
                  <a:lnTo>
                    <a:pt x="4450644" y="8488"/>
                  </a:lnTo>
                  <a:lnTo>
                    <a:pt x="4408601" y="0"/>
                  </a:lnTo>
                  <a:close/>
                </a:path>
              </a:pathLst>
            </a:custGeom>
            <a:solidFill>
              <a:srgbClr val="89BC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29">
              <a:extLst>
                <a:ext uri="{FF2B5EF4-FFF2-40B4-BE49-F238E27FC236}">
                  <a16:creationId xmlns:a16="http://schemas.microsoft.com/office/drawing/2014/main" id="{202551D7-BD7F-4931-ADB1-7A6F678864D1}"/>
                </a:ext>
              </a:extLst>
            </p:cNvPr>
            <p:cNvSpPr/>
            <p:nvPr/>
          </p:nvSpPr>
          <p:spPr>
            <a:xfrm>
              <a:off x="9839287" y="1709674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69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78"/>
                  </a:lnTo>
                  <a:lnTo>
                    <a:pt x="8488" y="2052018"/>
                  </a:lnTo>
                  <a:lnTo>
                    <a:pt x="31635" y="2086348"/>
                  </a:lnTo>
                  <a:lnTo>
                    <a:pt x="65965" y="2109492"/>
                  </a:lnTo>
                  <a:lnTo>
                    <a:pt x="108000" y="2117979"/>
                  </a:lnTo>
                  <a:lnTo>
                    <a:pt x="4408601" y="2117979"/>
                  </a:lnTo>
                  <a:lnTo>
                    <a:pt x="4450644" y="2109492"/>
                  </a:lnTo>
                  <a:lnTo>
                    <a:pt x="4484978" y="2086348"/>
                  </a:lnTo>
                  <a:lnTo>
                    <a:pt x="4508126" y="2052018"/>
                  </a:lnTo>
                  <a:lnTo>
                    <a:pt x="4509312" y="2046144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E4ED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0">
              <a:extLst>
                <a:ext uri="{FF2B5EF4-FFF2-40B4-BE49-F238E27FC236}">
                  <a16:creationId xmlns:a16="http://schemas.microsoft.com/office/drawing/2014/main" id="{A00A211A-C857-D65A-5AF3-9C4FAF7987F4}"/>
                </a:ext>
              </a:extLst>
            </p:cNvPr>
            <p:cNvSpPr/>
            <p:nvPr/>
          </p:nvSpPr>
          <p:spPr>
            <a:xfrm>
              <a:off x="9839287" y="2384780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69" h="1083945">
                  <a:moveTo>
                    <a:pt x="4509313" y="1077163"/>
                  </a:moveTo>
                  <a:lnTo>
                    <a:pt x="0" y="1077163"/>
                  </a:lnTo>
                  <a:lnTo>
                    <a:pt x="0" y="1083513"/>
                  </a:lnTo>
                  <a:lnTo>
                    <a:pt x="4509313" y="1083513"/>
                  </a:lnTo>
                  <a:lnTo>
                    <a:pt x="4509313" y="1077163"/>
                  </a:lnTo>
                  <a:close/>
                </a:path>
                <a:path w="4509769" h="1083945">
                  <a:moveTo>
                    <a:pt x="4509313" y="678281"/>
                  </a:moveTo>
                  <a:lnTo>
                    <a:pt x="0" y="678281"/>
                  </a:lnTo>
                  <a:lnTo>
                    <a:pt x="0" y="684631"/>
                  </a:lnTo>
                  <a:lnTo>
                    <a:pt x="4509313" y="684631"/>
                  </a:lnTo>
                  <a:lnTo>
                    <a:pt x="4509313" y="678281"/>
                  </a:lnTo>
                  <a:close/>
                </a:path>
                <a:path w="4509769" h="1083945">
                  <a:moveTo>
                    <a:pt x="4509313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13" y="6350"/>
                  </a:lnTo>
                  <a:lnTo>
                    <a:pt x="45093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9" name="object 34">
            <a:extLst>
              <a:ext uri="{FF2B5EF4-FFF2-40B4-BE49-F238E27FC236}">
                <a16:creationId xmlns:a16="http://schemas.microsoft.com/office/drawing/2014/main" id="{0A1ED981-016D-0749-591B-0464B94D5EE8}"/>
              </a:ext>
            </a:extLst>
          </p:cNvPr>
          <p:cNvGrpSpPr/>
          <p:nvPr userDrawn="1"/>
        </p:nvGrpSpPr>
        <p:grpSpPr>
          <a:xfrm>
            <a:off x="9843795" y="3634347"/>
            <a:ext cx="4509770" cy="2496185"/>
            <a:chOff x="9843795" y="3866997"/>
            <a:chExt cx="4509770" cy="2496185"/>
          </a:xfrm>
        </p:grpSpPr>
        <p:sp>
          <p:nvSpPr>
            <p:cNvPr id="40" name="object 35">
              <a:extLst>
                <a:ext uri="{FF2B5EF4-FFF2-40B4-BE49-F238E27FC236}">
                  <a16:creationId xmlns:a16="http://schemas.microsoft.com/office/drawing/2014/main" id="{E75E208B-1221-0B69-1C93-38FCEC2D3506}"/>
                </a:ext>
              </a:extLst>
            </p:cNvPr>
            <p:cNvSpPr/>
            <p:nvPr/>
          </p:nvSpPr>
          <p:spPr>
            <a:xfrm>
              <a:off x="9843795" y="3866997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69" h="377825">
                  <a:moveTo>
                    <a:pt x="4408601" y="0"/>
                  </a:moveTo>
                  <a:lnTo>
                    <a:pt x="108000" y="0"/>
                  </a:lnTo>
                  <a:lnTo>
                    <a:pt x="65960" y="8488"/>
                  </a:lnTo>
                  <a:lnTo>
                    <a:pt x="31630" y="31635"/>
                  </a:lnTo>
                  <a:lnTo>
                    <a:pt x="8486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900"/>
                  </a:lnTo>
                  <a:lnTo>
                    <a:pt x="4508114" y="65965"/>
                  </a:lnTo>
                  <a:lnTo>
                    <a:pt x="4484966" y="31635"/>
                  </a:lnTo>
                  <a:lnTo>
                    <a:pt x="4450637" y="8488"/>
                  </a:lnTo>
                  <a:lnTo>
                    <a:pt x="4408601" y="0"/>
                  </a:lnTo>
                  <a:close/>
                </a:path>
              </a:pathLst>
            </a:custGeom>
            <a:solidFill>
              <a:srgbClr val="89BC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36">
              <a:extLst>
                <a:ext uri="{FF2B5EF4-FFF2-40B4-BE49-F238E27FC236}">
                  <a16:creationId xmlns:a16="http://schemas.microsoft.com/office/drawing/2014/main" id="{ED641B75-55D3-F5BC-39AE-A1C82DBCB454}"/>
                </a:ext>
              </a:extLst>
            </p:cNvPr>
            <p:cNvSpPr/>
            <p:nvPr/>
          </p:nvSpPr>
          <p:spPr>
            <a:xfrm>
              <a:off x="9843795" y="4244682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69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65"/>
                  </a:lnTo>
                  <a:lnTo>
                    <a:pt x="8486" y="2052006"/>
                  </a:lnTo>
                  <a:lnTo>
                    <a:pt x="31630" y="2086335"/>
                  </a:lnTo>
                  <a:lnTo>
                    <a:pt x="65960" y="2109479"/>
                  </a:lnTo>
                  <a:lnTo>
                    <a:pt x="108000" y="2117966"/>
                  </a:lnTo>
                  <a:lnTo>
                    <a:pt x="4408601" y="2117966"/>
                  </a:lnTo>
                  <a:lnTo>
                    <a:pt x="4450637" y="2109479"/>
                  </a:lnTo>
                  <a:lnTo>
                    <a:pt x="4484966" y="2086335"/>
                  </a:lnTo>
                  <a:lnTo>
                    <a:pt x="4508114" y="2052006"/>
                  </a:lnTo>
                  <a:lnTo>
                    <a:pt x="4509312" y="2046070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E4ED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37">
              <a:extLst>
                <a:ext uri="{FF2B5EF4-FFF2-40B4-BE49-F238E27FC236}">
                  <a16:creationId xmlns:a16="http://schemas.microsoft.com/office/drawing/2014/main" id="{606A2A7D-62C6-0589-7689-549C326AFB2F}"/>
                </a:ext>
              </a:extLst>
            </p:cNvPr>
            <p:cNvSpPr/>
            <p:nvPr/>
          </p:nvSpPr>
          <p:spPr>
            <a:xfrm>
              <a:off x="9843795" y="4919789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69" h="1083945">
                  <a:moveTo>
                    <a:pt x="4509300" y="1077150"/>
                  </a:moveTo>
                  <a:lnTo>
                    <a:pt x="0" y="1077150"/>
                  </a:lnTo>
                  <a:lnTo>
                    <a:pt x="0" y="1083500"/>
                  </a:lnTo>
                  <a:lnTo>
                    <a:pt x="4509300" y="1083500"/>
                  </a:lnTo>
                  <a:lnTo>
                    <a:pt x="4509300" y="1077150"/>
                  </a:lnTo>
                  <a:close/>
                </a:path>
                <a:path w="4509769" h="1083945">
                  <a:moveTo>
                    <a:pt x="4509300" y="678268"/>
                  </a:moveTo>
                  <a:lnTo>
                    <a:pt x="0" y="678268"/>
                  </a:lnTo>
                  <a:lnTo>
                    <a:pt x="0" y="684618"/>
                  </a:lnTo>
                  <a:lnTo>
                    <a:pt x="4509300" y="684618"/>
                  </a:lnTo>
                  <a:lnTo>
                    <a:pt x="4509300" y="678268"/>
                  </a:lnTo>
                  <a:close/>
                </a:path>
                <a:path w="4509769" h="1083945">
                  <a:moveTo>
                    <a:pt x="4509300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00" y="6350"/>
                  </a:lnTo>
                  <a:lnTo>
                    <a:pt x="4509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1">
            <a:extLst>
              <a:ext uri="{FF2B5EF4-FFF2-40B4-BE49-F238E27FC236}">
                <a16:creationId xmlns:a16="http://schemas.microsoft.com/office/drawing/2014/main" id="{CEBBA266-8F10-FACA-C929-9E3079FFB418}"/>
              </a:ext>
            </a:extLst>
          </p:cNvPr>
          <p:cNvGrpSpPr/>
          <p:nvPr userDrawn="1"/>
        </p:nvGrpSpPr>
        <p:grpSpPr>
          <a:xfrm>
            <a:off x="5315584" y="3634347"/>
            <a:ext cx="4509770" cy="2496185"/>
            <a:chOff x="5315584" y="3866997"/>
            <a:chExt cx="4509770" cy="2496185"/>
          </a:xfrm>
        </p:grpSpPr>
        <p:sp>
          <p:nvSpPr>
            <p:cNvPr id="17" name="object 12">
              <a:extLst>
                <a:ext uri="{FF2B5EF4-FFF2-40B4-BE49-F238E27FC236}">
                  <a16:creationId xmlns:a16="http://schemas.microsoft.com/office/drawing/2014/main" id="{0C614D85-7379-4879-D3C1-D28820B228D7}"/>
                </a:ext>
              </a:extLst>
            </p:cNvPr>
            <p:cNvSpPr/>
            <p:nvPr/>
          </p:nvSpPr>
          <p:spPr>
            <a:xfrm>
              <a:off x="5315585" y="3866997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70" h="377825">
                  <a:moveTo>
                    <a:pt x="4408614" y="0"/>
                  </a:moveTo>
                  <a:lnTo>
                    <a:pt x="108013" y="0"/>
                  </a:lnTo>
                  <a:lnTo>
                    <a:pt x="65965" y="8488"/>
                  </a:lnTo>
                  <a:lnTo>
                    <a:pt x="31632" y="31635"/>
                  </a:lnTo>
                  <a:lnTo>
                    <a:pt x="8486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892"/>
                  </a:lnTo>
                  <a:lnTo>
                    <a:pt x="4508116" y="65965"/>
                  </a:lnTo>
                  <a:lnTo>
                    <a:pt x="4484973" y="31635"/>
                  </a:lnTo>
                  <a:lnTo>
                    <a:pt x="4450647" y="8488"/>
                  </a:lnTo>
                  <a:lnTo>
                    <a:pt x="4408614" y="0"/>
                  </a:lnTo>
                  <a:close/>
                </a:path>
              </a:pathLst>
            </a:custGeom>
            <a:solidFill>
              <a:srgbClr val="89BC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3">
              <a:extLst>
                <a:ext uri="{FF2B5EF4-FFF2-40B4-BE49-F238E27FC236}">
                  <a16:creationId xmlns:a16="http://schemas.microsoft.com/office/drawing/2014/main" id="{E9B1FCCC-E898-70CA-C6B0-1391849CA93D}"/>
                </a:ext>
              </a:extLst>
            </p:cNvPr>
            <p:cNvSpPr/>
            <p:nvPr/>
          </p:nvSpPr>
          <p:spPr>
            <a:xfrm>
              <a:off x="5315585" y="4244682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70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65"/>
                  </a:lnTo>
                  <a:lnTo>
                    <a:pt x="8486" y="2052006"/>
                  </a:lnTo>
                  <a:lnTo>
                    <a:pt x="31632" y="2086335"/>
                  </a:lnTo>
                  <a:lnTo>
                    <a:pt x="65965" y="2109479"/>
                  </a:lnTo>
                  <a:lnTo>
                    <a:pt x="108013" y="2117966"/>
                  </a:lnTo>
                  <a:lnTo>
                    <a:pt x="4408614" y="2117966"/>
                  </a:lnTo>
                  <a:lnTo>
                    <a:pt x="4450647" y="2109479"/>
                  </a:lnTo>
                  <a:lnTo>
                    <a:pt x="4484973" y="2086335"/>
                  </a:lnTo>
                  <a:lnTo>
                    <a:pt x="4508116" y="2052006"/>
                  </a:lnTo>
                  <a:lnTo>
                    <a:pt x="4509312" y="2046078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E4ED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4">
              <a:extLst>
                <a:ext uri="{FF2B5EF4-FFF2-40B4-BE49-F238E27FC236}">
                  <a16:creationId xmlns:a16="http://schemas.microsoft.com/office/drawing/2014/main" id="{2FA03245-D78D-AA41-4D4B-A243F27EED68}"/>
                </a:ext>
              </a:extLst>
            </p:cNvPr>
            <p:cNvSpPr/>
            <p:nvPr/>
          </p:nvSpPr>
          <p:spPr>
            <a:xfrm>
              <a:off x="5315572" y="4919789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70" h="1083945">
                  <a:moveTo>
                    <a:pt x="4509325" y="1077150"/>
                  </a:moveTo>
                  <a:lnTo>
                    <a:pt x="0" y="1077150"/>
                  </a:lnTo>
                  <a:lnTo>
                    <a:pt x="0" y="1083500"/>
                  </a:lnTo>
                  <a:lnTo>
                    <a:pt x="4509325" y="1083500"/>
                  </a:lnTo>
                  <a:lnTo>
                    <a:pt x="4509325" y="1077150"/>
                  </a:lnTo>
                  <a:close/>
                </a:path>
                <a:path w="4509770" h="1083945">
                  <a:moveTo>
                    <a:pt x="4509325" y="678268"/>
                  </a:moveTo>
                  <a:lnTo>
                    <a:pt x="0" y="678268"/>
                  </a:lnTo>
                  <a:lnTo>
                    <a:pt x="0" y="684618"/>
                  </a:lnTo>
                  <a:lnTo>
                    <a:pt x="4509325" y="684618"/>
                  </a:lnTo>
                  <a:lnTo>
                    <a:pt x="4509325" y="678268"/>
                  </a:lnTo>
                  <a:close/>
                </a:path>
                <a:path w="4509770" h="1083945">
                  <a:moveTo>
                    <a:pt x="4509325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25" y="6350"/>
                  </a:lnTo>
                  <a:lnTo>
                    <a:pt x="45093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4" name="object 19">
            <a:extLst>
              <a:ext uri="{FF2B5EF4-FFF2-40B4-BE49-F238E27FC236}">
                <a16:creationId xmlns:a16="http://schemas.microsoft.com/office/drawing/2014/main" id="{E153A059-0CDD-91A8-309F-A60EB7E7DE4E}"/>
              </a:ext>
            </a:extLst>
          </p:cNvPr>
          <p:cNvGrpSpPr/>
          <p:nvPr userDrawn="1"/>
        </p:nvGrpSpPr>
        <p:grpSpPr>
          <a:xfrm>
            <a:off x="787387" y="3634347"/>
            <a:ext cx="4509770" cy="2496185"/>
            <a:chOff x="787387" y="3866997"/>
            <a:chExt cx="4509770" cy="2496185"/>
          </a:xfrm>
        </p:grpSpPr>
        <p:sp>
          <p:nvSpPr>
            <p:cNvPr id="25" name="object 20">
              <a:extLst>
                <a:ext uri="{FF2B5EF4-FFF2-40B4-BE49-F238E27FC236}">
                  <a16:creationId xmlns:a16="http://schemas.microsoft.com/office/drawing/2014/main" id="{BBD56C03-DF38-10AB-9394-DE9476C6DC83}"/>
                </a:ext>
              </a:extLst>
            </p:cNvPr>
            <p:cNvSpPr/>
            <p:nvPr/>
          </p:nvSpPr>
          <p:spPr>
            <a:xfrm>
              <a:off x="787387" y="3866997"/>
              <a:ext cx="4509770" cy="377825"/>
            </a:xfrm>
            <a:custGeom>
              <a:avLst/>
              <a:gdLst/>
              <a:ahLst/>
              <a:cxnLst/>
              <a:rect l="l" t="t" r="r" b="b"/>
              <a:pathLst>
                <a:path w="4509770" h="377825">
                  <a:moveTo>
                    <a:pt x="4408601" y="0"/>
                  </a:moveTo>
                  <a:lnTo>
                    <a:pt x="108000" y="0"/>
                  </a:lnTo>
                  <a:lnTo>
                    <a:pt x="65960" y="8488"/>
                  </a:lnTo>
                  <a:lnTo>
                    <a:pt x="31630" y="31635"/>
                  </a:lnTo>
                  <a:lnTo>
                    <a:pt x="8486" y="65965"/>
                  </a:lnTo>
                  <a:lnTo>
                    <a:pt x="0" y="108000"/>
                  </a:lnTo>
                  <a:lnTo>
                    <a:pt x="0" y="377672"/>
                  </a:lnTo>
                  <a:lnTo>
                    <a:pt x="4509312" y="377672"/>
                  </a:lnTo>
                  <a:lnTo>
                    <a:pt x="4509312" y="71893"/>
                  </a:lnTo>
                  <a:lnTo>
                    <a:pt x="4508116" y="65965"/>
                  </a:lnTo>
                  <a:lnTo>
                    <a:pt x="4484971" y="31635"/>
                  </a:lnTo>
                  <a:lnTo>
                    <a:pt x="4450642" y="8488"/>
                  </a:lnTo>
                  <a:lnTo>
                    <a:pt x="4408601" y="0"/>
                  </a:lnTo>
                  <a:close/>
                </a:path>
              </a:pathLst>
            </a:custGeom>
            <a:solidFill>
              <a:srgbClr val="89BC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1">
              <a:extLst>
                <a:ext uri="{FF2B5EF4-FFF2-40B4-BE49-F238E27FC236}">
                  <a16:creationId xmlns:a16="http://schemas.microsoft.com/office/drawing/2014/main" id="{2BB64D46-E032-4047-E0D8-6138AC45626F}"/>
                </a:ext>
              </a:extLst>
            </p:cNvPr>
            <p:cNvSpPr/>
            <p:nvPr/>
          </p:nvSpPr>
          <p:spPr>
            <a:xfrm>
              <a:off x="787387" y="4244682"/>
              <a:ext cx="4509770" cy="2118360"/>
            </a:xfrm>
            <a:custGeom>
              <a:avLst/>
              <a:gdLst/>
              <a:ahLst/>
              <a:cxnLst/>
              <a:rect l="l" t="t" r="r" b="b"/>
              <a:pathLst>
                <a:path w="4509770" h="2118360">
                  <a:moveTo>
                    <a:pt x="4509312" y="0"/>
                  </a:moveTo>
                  <a:lnTo>
                    <a:pt x="0" y="0"/>
                  </a:lnTo>
                  <a:lnTo>
                    <a:pt x="0" y="2009965"/>
                  </a:lnTo>
                  <a:lnTo>
                    <a:pt x="8486" y="2052006"/>
                  </a:lnTo>
                  <a:lnTo>
                    <a:pt x="31630" y="2086335"/>
                  </a:lnTo>
                  <a:lnTo>
                    <a:pt x="65960" y="2109479"/>
                  </a:lnTo>
                  <a:lnTo>
                    <a:pt x="108000" y="2117966"/>
                  </a:lnTo>
                  <a:lnTo>
                    <a:pt x="4408601" y="2117966"/>
                  </a:lnTo>
                  <a:lnTo>
                    <a:pt x="4450642" y="2109479"/>
                  </a:lnTo>
                  <a:lnTo>
                    <a:pt x="4484971" y="2086335"/>
                  </a:lnTo>
                  <a:lnTo>
                    <a:pt x="4508116" y="2052006"/>
                  </a:lnTo>
                  <a:lnTo>
                    <a:pt x="4509312" y="2046077"/>
                  </a:lnTo>
                  <a:lnTo>
                    <a:pt x="4509312" y="0"/>
                  </a:lnTo>
                  <a:close/>
                </a:path>
              </a:pathLst>
            </a:custGeom>
            <a:solidFill>
              <a:srgbClr val="E4ED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2">
              <a:extLst>
                <a:ext uri="{FF2B5EF4-FFF2-40B4-BE49-F238E27FC236}">
                  <a16:creationId xmlns:a16="http://schemas.microsoft.com/office/drawing/2014/main" id="{8FD31E36-740A-6BD0-38CF-31F473B991B0}"/>
                </a:ext>
              </a:extLst>
            </p:cNvPr>
            <p:cNvSpPr/>
            <p:nvPr/>
          </p:nvSpPr>
          <p:spPr>
            <a:xfrm>
              <a:off x="787374" y="4919789"/>
              <a:ext cx="4509770" cy="1083945"/>
            </a:xfrm>
            <a:custGeom>
              <a:avLst/>
              <a:gdLst/>
              <a:ahLst/>
              <a:cxnLst/>
              <a:rect l="l" t="t" r="r" b="b"/>
              <a:pathLst>
                <a:path w="4509770" h="1083945">
                  <a:moveTo>
                    <a:pt x="4509313" y="1077150"/>
                  </a:moveTo>
                  <a:lnTo>
                    <a:pt x="0" y="1077150"/>
                  </a:lnTo>
                  <a:lnTo>
                    <a:pt x="0" y="1083500"/>
                  </a:lnTo>
                  <a:lnTo>
                    <a:pt x="4509313" y="1083500"/>
                  </a:lnTo>
                  <a:lnTo>
                    <a:pt x="4509313" y="1077150"/>
                  </a:lnTo>
                  <a:close/>
                </a:path>
                <a:path w="4509770" h="1083945">
                  <a:moveTo>
                    <a:pt x="4509313" y="678268"/>
                  </a:moveTo>
                  <a:lnTo>
                    <a:pt x="0" y="678268"/>
                  </a:lnTo>
                  <a:lnTo>
                    <a:pt x="0" y="684618"/>
                  </a:lnTo>
                  <a:lnTo>
                    <a:pt x="4509313" y="684618"/>
                  </a:lnTo>
                  <a:lnTo>
                    <a:pt x="4509313" y="678268"/>
                  </a:lnTo>
                  <a:close/>
                </a:path>
                <a:path w="4509770" h="1083945">
                  <a:moveTo>
                    <a:pt x="4509313" y="0"/>
                  </a:moveTo>
                  <a:lnTo>
                    <a:pt x="0" y="0"/>
                  </a:lnTo>
                  <a:lnTo>
                    <a:pt x="0" y="6350"/>
                  </a:lnTo>
                  <a:lnTo>
                    <a:pt x="4509313" y="6350"/>
                  </a:lnTo>
                  <a:lnTo>
                    <a:pt x="45093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1" name="object 33">
            <a:extLst>
              <a:ext uri="{FF2B5EF4-FFF2-40B4-BE49-F238E27FC236}">
                <a16:creationId xmlns:a16="http://schemas.microsoft.com/office/drawing/2014/main" id="{3EB26B82-9D6E-F3A7-8A33-D15C6061D7EC}"/>
              </a:ext>
            </a:extLst>
          </p:cNvPr>
          <p:cNvSpPr txBox="1"/>
          <p:nvPr userDrawn="1"/>
        </p:nvSpPr>
        <p:spPr>
          <a:xfrm>
            <a:off x="5540157" y="1003300"/>
            <a:ext cx="406019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M</a:t>
            </a:r>
            <a:r>
              <a:rPr sz="2300" b="1" spc="-125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O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N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6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05" name="object 56">
            <a:extLst>
              <a:ext uri="{FF2B5EF4-FFF2-40B4-BE49-F238E27FC236}">
                <a16:creationId xmlns:a16="http://schemas.microsoft.com/office/drawing/2014/main" id="{45D6CADB-1E5D-0177-32D0-5FAD42C082C2}"/>
              </a:ext>
            </a:extLst>
          </p:cNvPr>
          <p:cNvSpPr txBox="1"/>
          <p:nvPr userDrawn="1"/>
        </p:nvSpPr>
        <p:spPr>
          <a:xfrm>
            <a:off x="10423797" y="1003300"/>
            <a:ext cx="3340735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T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U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E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S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00" name="object 48">
            <a:extLst>
              <a:ext uri="{FF2B5EF4-FFF2-40B4-BE49-F238E27FC236}">
                <a16:creationId xmlns:a16="http://schemas.microsoft.com/office/drawing/2014/main" id="{4DD2CE18-DB45-6324-9213-7BC4F916E91C}"/>
              </a:ext>
            </a:extLst>
          </p:cNvPr>
          <p:cNvSpPr txBox="1"/>
          <p:nvPr userDrawn="1"/>
        </p:nvSpPr>
        <p:spPr>
          <a:xfrm>
            <a:off x="1620955" y="3538299"/>
            <a:ext cx="284226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W</a:t>
            </a:r>
            <a:r>
              <a:rPr sz="2300" b="1" spc="-125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E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N</a:t>
            </a:r>
            <a:r>
              <a:rPr sz="2300" b="1" spc="-114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E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S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19" name="object 48">
            <a:extLst>
              <a:ext uri="{FF2B5EF4-FFF2-40B4-BE49-F238E27FC236}">
                <a16:creationId xmlns:a16="http://schemas.microsoft.com/office/drawing/2014/main" id="{FB6215E6-E22D-9FB3-2B0A-908F2983D868}"/>
              </a:ext>
            </a:extLst>
          </p:cNvPr>
          <p:cNvSpPr txBox="1"/>
          <p:nvPr userDrawn="1"/>
        </p:nvSpPr>
        <p:spPr>
          <a:xfrm>
            <a:off x="6149122" y="3558909"/>
            <a:ext cx="284226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lang="en-GB" sz="2300" b="1">
                <a:solidFill>
                  <a:srgbClr val="FFFFFF"/>
                </a:solidFill>
                <a:latin typeface="Gotham Bold"/>
                <a:cs typeface="Gotham Bold"/>
              </a:rPr>
              <a:t>T H U R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S</a:t>
            </a:r>
            <a:r>
              <a:rPr sz="2300" b="1" spc="-12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120" name="object 48">
            <a:extLst>
              <a:ext uri="{FF2B5EF4-FFF2-40B4-BE49-F238E27FC236}">
                <a16:creationId xmlns:a16="http://schemas.microsoft.com/office/drawing/2014/main" id="{3FCBF1AC-89BE-D0DC-425F-05EB55F41C1B}"/>
              </a:ext>
            </a:extLst>
          </p:cNvPr>
          <p:cNvSpPr txBox="1"/>
          <p:nvPr userDrawn="1"/>
        </p:nvSpPr>
        <p:spPr>
          <a:xfrm>
            <a:off x="10677289" y="3545662"/>
            <a:ext cx="2842260" cy="46423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60"/>
              </a:spcBef>
            </a:pPr>
            <a:r>
              <a:rPr lang="en-GB" sz="2300" b="1">
                <a:solidFill>
                  <a:srgbClr val="FFFFFF"/>
                </a:solidFill>
                <a:latin typeface="Gotham Bold"/>
                <a:cs typeface="Gotham Bold"/>
              </a:rPr>
              <a:t>F R I </a:t>
            </a:r>
            <a:r>
              <a:rPr sz="2300" b="1" spc="-25">
                <a:solidFill>
                  <a:srgbClr val="FFFFFF"/>
                </a:solidFill>
                <a:latin typeface="Gotham Bold"/>
                <a:cs typeface="Gotham Bold"/>
              </a:rPr>
              <a:t>D</a:t>
            </a:r>
            <a:r>
              <a:rPr sz="2300" b="1" spc="-229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>
                <a:solidFill>
                  <a:srgbClr val="FFFFFF"/>
                </a:solidFill>
                <a:latin typeface="Gotham Bold"/>
                <a:cs typeface="Gotham Bold"/>
              </a:rPr>
              <a:t>A</a:t>
            </a:r>
            <a:r>
              <a:rPr sz="2300" b="1" spc="-370">
                <a:solidFill>
                  <a:srgbClr val="FFFFFF"/>
                </a:solidFill>
                <a:latin typeface="Gotham Bold"/>
                <a:cs typeface="Gotham Bold"/>
              </a:rPr>
              <a:t> </a:t>
            </a:r>
            <a:r>
              <a:rPr sz="2300" b="1" spc="-50">
                <a:solidFill>
                  <a:srgbClr val="FFFFFF"/>
                </a:solidFill>
                <a:latin typeface="Gotham Bold"/>
                <a:cs typeface="Gotham Bold"/>
              </a:rPr>
              <a:t>Y</a:t>
            </a:r>
            <a:endParaRPr sz="2300">
              <a:latin typeface="Gotham Bold"/>
              <a:cs typeface="Gotham Bold"/>
            </a:endParaRPr>
          </a:p>
        </p:txBody>
      </p:sp>
      <p:sp>
        <p:nvSpPr>
          <p:cNvPr id="3" name="object 28">
            <a:extLst>
              <a:ext uri="{FF2B5EF4-FFF2-40B4-BE49-F238E27FC236}">
                <a16:creationId xmlns:a16="http://schemas.microsoft.com/office/drawing/2014/main" id="{379035AD-45D1-F5CF-C3AE-5BD377A5D96B}"/>
              </a:ext>
            </a:extLst>
          </p:cNvPr>
          <p:cNvSpPr/>
          <p:nvPr userDrawn="1"/>
        </p:nvSpPr>
        <p:spPr>
          <a:xfrm>
            <a:off x="894960" y="1097077"/>
            <a:ext cx="4297191" cy="1692910"/>
          </a:xfrm>
          <a:custGeom>
            <a:avLst/>
            <a:gdLst/>
            <a:ahLst/>
            <a:cxnLst/>
            <a:rect l="l" t="t" r="r" b="b"/>
            <a:pathLst>
              <a:path w="4287520" h="1689100">
                <a:moveTo>
                  <a:pt x="4287164" y="0"/>
                </a:moveTo>
                <a:lnTo>
                  <a:pt x="0" y="674014"/>
                </a:lnTo>
                <a:lnTo>
                  <a:pt x="0" y="1688731"/>
                </a:lnTo>
                <a:lnTo>
                  <a:pt x="4287164" y="1014717"/>
                </a:lnTo>
                <a:lnTo>
                  <a:pt x="3881564" y="571131"/>
                </a:lnTo>
                <a:lnTo>
                  <a:pt x="4287164" y="0"/>
                </a:lnTo>
                <a:close/>
              </a:path>
            </a:pathLst>
          </a:custGeom>
          <a:solidFill>
            <a:srgbClr val="89BC4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" name="object 4">
            <a:extLst>
              <a:ext uri="{FF2B5EF4-FFF2-40B4-BE49-F238E27FC236}">
                <a16:creationId xmlns:a16="http://schemas.microsoft.com/office/drawing/2014/main" id="{ED27D012-3D3E-0BE5-2A9A-ECF2E4A09FA8}"/>
              </a:ext>
            </a:extLst>
          </p:cNvPr>
          <p:cNvPicPr/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277894" y="1403989"/>
            <a:ext cx="3408629" cy="1089914"/>
          </a:xfrm>
          <a:prstGeom prst="rect">
            <a:avLst/>
          </a:prstGeom>
        </p:spPr>
      </p:pic>
      <p:pic>
        <p:nvPicPr>
          <p:cNvPr id="8" name="Picture 7" descr="A cartoon character holding a leaf&#10;&#10;AI-generated content may be incorrect.">
            <a:extLst>
              <a:ext uri="{FF2B5EF4-FFF2-40B4-BE49-F238E27FC236}">
                <a16:creationId xmlns:a16="http://schemas.microsoft.com/office/drawing/2014/main" id="{6D3CB482-591D-51CF-2CB4-F0220C713FD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488" y="7937500"/>
            <a:ext cx="1651000" cy="1651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B3C3A5-D9B5-2AF9-D1AF-D0E6A11E318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00227" y="7899151"/>
            <a:ext cx="1320800" cy="166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320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9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11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3">
            <a:extLst>
              <a:ext uri="{FF2B5EF4-FFF2-40B4-BE49-F238E27FC236}">
                <a16:creationId xmlns:a16="http://schemas.microsoft.com/office/drawing/2014/main" id="{7F9B215A-8FCE-7370-B720-C2589F6683C3}"/>
              </a:ext>
            </a:extLst>
          </p:cNvPr>
          <p:cNvSpPr txBox="1"/>
          <p:nvPr/>
        </p:nvSpPr>
        <p:spPr>
          <a:xfrm>
            <a:off x="5672752" y="1460500"/>
            <a:ext cx="4060190" cy="356508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Chilli Fajita with Paprika Wedges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3" name="object 34">
            <a:extLst>
              <a:ext uri="{FF2B5EF4-FFF2-40B4-BE49-F238E27FC236}">
                <a16:creationId xmlns:a16="http://schemas.microsoft.com/office/drawing/2014/main" id="{DE2672B4-0156-AD4B-A6C3-EEBC1DFFCB0C}"/>
              </a:ext>
            </a:extLst>
          </p:cNvPr>
          <p:cNvSpPr txBox="1"/>
          <p:nvPr/>
        </p:nvSpPr>
        <p:spPr>
          <a:xfrm>
            <a:off x="5458926" y="2198398"/>
            <a:ext cx="43710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sz="1600" spc="-70" dirty="0">
                <a:solidFill>
                  <a:srgbClr val="231F20"/>
                </a:solidFill>
                <a:latin typeface="Gotham-Book"/>
                <a:cs typeface="Gotham-Book"/>
              </a:rPr>
              <a:t>The Ultimate Chicken Burger with Paprika Wedges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4" name="object 35">
            <a:extLst>
              <a:ext uri="{FF2B5EF4-FFF2-40B4-BE49-F238E27FC236}">
                <a16:creationId xmlns:a16="http://schemas.microsoft.com/office/drawing/2014/main" id="{C75CCB9C-C566-0605-52BF-067A4EEA32E3}"/>
              </a:ext>
            </a:extLst>
          </p:cNvPr>
          <p:cNvSpPr txBox="1"/>
          <p:nvPr/>
        </p:nvSpPr>
        <p:spPr>
          <a:xfrm>
            <a:off x="6128117" y="2891896"/>
            <a:ext cx="288544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Sweetcorn</a:t>
            </a:r>
            <a:r>
              <a:rPr sz="1600" spc="-6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5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Broccoli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5" name="object 40">
            <a:extLst>
              <a:ext uri="{FF2B5EF4-FFF2-40B4-BE49-F238E27FC236}">
                <a16:creationId xmlns:a16="http://schemas.microsoft.com/office/drawing/2014/main" id="{0160EB56-A4C1-88A6-1631-2313EA8E984B}"/>
              </a:ext>
            </a:extLst>
          </p:cNvPr>
          <p:cNvSpPr txBox="1"/>
          <p:nvPr/>
        </p:nvSpPr>
        <p:spPr>
          <a:xfrm>
            <a:off x="5729267" y="4036610"/>
            <a:ext cx="4003675" cy="321242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BBQ Strips with Wedges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6" name="object 41">
            <a:extLst>
              <a:ext uri="{FF2B5EF4-FFF2-40B4-BE49-F238E27FC236}">
                <a16:creationId xmlns:a16="http://schemas.microsoft.com/office/drawing/2014/main" id="{760AADE7-7D92-61CF-4E36-5F07A14440BF}"/>
              </a:ext>
            </a:extLst>
          </p:cNvPr>
          <p:cNvSpPr txBox="1"/>
          <p:nvPr/>
        </p:nvSpPr>
        <p:spPr>
          <a:xfrm>
            <a:off x="5276851" y="4767498"/>
            <a:ext cx="4456092" cy="245324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997585" marR="5080" indent="-985519" algn="ctr">
              <a:lnSpc>
                <a:spcPct val="101800"/>
              </a:lnSpc>
              <a:spcBef>
                <a:spcPts val="6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Margherita Pizza with Wedges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7" name="object 42">
            <a:extLst>
              <a:ext uri="{FF2B5EF4-FFF2-40B4-BE49-F238E27FC236}">
                <a16:creationId xmlns:a16="http://schemas.microsoft.com/office/drawing/2014/main" id="{33EA78FB-B5B3-01BD-184B-0166CC4D94BE}"/>
              </a:ext>
            </a:extLst>
          </p:cNvPr>
          <p:cNvSpPr txBox="1"/>
          <p:nvPr/>
        </p:nvSpPr>
        <p:spPr>
          <a:xfrm>
            <a:off x="5295710" y="5426894"/>
            <a:ext cx="4514658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Sweetcorn</a:t>
            </a:r>
            <a:r>
              <a:rPr sz="1600" spc="-3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3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Mixed Salad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8" name="object 43">
            <a:extLst>
              <a:ext uri="{FF2B5EF4-FFF2-40B4-BE49-F238E27FC236}">
                <a16:creationId xmlns:a16="http://schemas.microsoft.com/office/drawing/2014/main" id="{869A5472-D1B8-5516-7227-689B48AFE1CF}"/>
              </a:ext>
            </a:extLst>
          </p:cNvPr>
          <p:cNvSpPr txBox="1"/>
          <p:nvPr/>
        </p:nvSpPr>
        <p:spPr>
          <a:xfrm>
            <a:off x="5295709" y="5829536"/>
            <a:ext cx="4514657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600" spc="-25" dirty="0">
                <a:solidFill>
                  <a:srgbClr val="231F20"/>
                </a:solidFill>
                <a:latin typeface="Gotham-Book"/>
                <a:cs typeface="Gotham-Book"/>
              </a:rPr>
              <a:t>Pear</a:t>
            </a:r>
            <a:r>
              <a:rPr sz="1600" spc="-9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9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600" spc="-30" dirty="0">
                <a:solidFill>
                  <a:srgbClr val="231F20"/>
                </a:solidFill>
                <a:latin typeface="Gotham-Book"/>
                <a:cs typeface="Gotham-Book"/>
              </a:rPr>
              <a:t>Berry S</a:t>
            </a:r>
            <a:r>
              <a:rPr sz="1600" spc="-25" dirty="0" err="1">
                <a:solidFill>
                  <a:srgbClr val="231F20"/>
                </a:solidFill>
                <a:latin typeface="Gotham-Book"/>
                <a:cs typeface="Gotham-Book"/>
              </a:rPr>
              <a:t>ponge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9" name="object 48">
            <a:extLst>
              <a:ext uri="{FF2B5EF4-FFF2-40B4-BE49-F238E27FC236}">
                <a16:creationId xmlns:a16="http://schemas.microsoft.com/office/drawing/2014/main" id="{AF0569A6-7BE7-09C5-7C76-C2B3BDB00F8F}"/>
              </a:ext>
            </a:extLst>
          </p:cNvPr>
          <p:cNvSpPr txBox="1"/>
          <p:nvPr/>
        </p:nvSpPr>
        <p:spPr>
          <a:xfrm>
            <a:off x="968964" y="3966774"/>
            <a:ext cx="4146550" cy="602729"/>
          </a:xfrm>
          <a:prstGeom prst="rect">
            <a:avLst/>
          </a:prstGeom>
        </p:spPr>
        <p:txBody>
          <a:bodyPr vert="horz" wrap="square" lIns="0" tIns="109220" rIns="0" bIns="0" rtlCol="0" anchor="t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1600" spc="-10" dirty="0">
                <a:solidFill>
                  <a:srgbClr val="231F20"/>
                </a:solidFill>
                <a:latin typeface="Gotham-Book"/>
                <a:cs typeface="Gotham-Book"/>
              </a:rPr>
              <a:t>Creamy Cheese Puff with Crispy Potatoes &amp; Gravy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10" name="object 49">
            <a:extLst>
              <a:ext uri="{FF2B5EF4-FFF2-40B4-BE49-F238E27FC236}">
                <a16:creationId xmlns:a16="http://schemas.microsoft.com/office/drawing/2014/main" id="{8A8A85A4-1ED0-D551-45CE-17B4AB54F340}"/>
              </a:ext>
            </a:extLst>
          </p:cNvPr>
          <p:cNvSpPr txBox="1"/>
          <p:nvPr/>
        </p:nvSpPr>
        <p:spPr>
          <a:xfrm>
            <a:off x="704851" y="4748638"/>
            <a:ext cx="4572000" cy="501356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584200" algn="ctr">
              <a:lnSpc>
                <a:spcPct val="101800"/>
              </a:lnSpc>
              <a:spcBef>
                <a:spcPts val="60"/>
              </a:spcBef>
            </a:pPr>
            <a:r>
              <a:rPr lang="en-GB" sz="1600" spc="-10" dirty="0">
                <a:solidFill>
                  <a:srgbClr val="231F20"/>
                </a:solidFill>
                <a:latin typeface="Gotham-Book"/>
                <a:cs typeface="Gotham-Book"/>
              </a:rPr>
              <a:t>Roast Gammon  with Crispy Potatoes, Yorkshire Pudding &amp; Gravy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11" name="object 50">
            <a:extLst>
              <a:ext uri="{FF2B5EF4-FFF2-40B4-BE49-F238E27FC236}">
                <a16:creationId xmlns:a16="http://schemas.microsoft.com/office/drawing/2014/main" id="{320405A5-0A58-09C2-4029-53C2F6E56107}"/>
              </a:ext>
            </a:extLst>
          </p:cNvPr>
          <p:cNvSpPr txBox="1"/>
          <p:nvPr/>
        </p:nvSpPr>
        <p:spPr>
          <a:xfrm>
            <a:off x="857250" y="5426895"/>
            <a:ext cx="4267199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Green Beans &amp; Carrots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12" name="object 51">
            <a:extLst>
              <a:ext uri="{FF2B5EF4-FFF2-40B4-BE49-F238E27FC236}">
                <a16:creationId xmlns:a16="http://schemas.microsoft.com/office/drawing/2014/main" id="{0CE894F8-8452-5F03-B7F6-7568A0C15866}"/>
              </a:ext>
            </a:extLst>
          </p:cNvPr>
          <p:cNvSpPr txBox="1"/>
          <p:nvPr/>
        </p:nvSpPr>
        <p:spPr>
          <a:xfrm>
            <a:off x="857250" y="5825802"/>
            <a:ext cx="441960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Toffee Apple Crumble &amp; Custard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13" name="object 56">
            <a:extLst>
              <a:ext uri="{FF2B5EF4-FFF2-40B4-BE49-F238E27FC236}">
                <a16:creationId xmlns:a16="http://schemas.microsoft.com/office/drawing/2014/main" id="{EA188CA8-0C36-9AE5-28B0-C76F3419EEED}"/>
              </a:ext>
            </a:extLst>
          </p:cNvPr>
          <p:cNvSpPr txBox="1"/>
          <p:nvPr/>
        </p:nvSpPr>
        <p:spPr>
          <a:xfrm>
            <a:off x="9988313" y="1486744"/>
            <a:ext cx="4356337" cy="356508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Cheese &amp; Tomato Panini with Wedges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14" name="object 57">
            <a:extLst>
              <a:ext uri="{FF2B5EF4-FFF2-40B4-BE49-F238E27FC236}">
                <a16:creationId xmlns:a16="http://schemas.microsoft.com/office/drawing/2014/main" id="{B525C6D8-0AC7-4299-A723-94A73A172860}"/>
              </a:ext>
            </a:extLst>
          </p:cNvPr>
          <p:cNvSpPr txBox="1"/>
          <p:nvPr/>
        </p:nvSpPr>
        <p:spPr>
          <a:xfrm>
            <a:off x="10363720" y="2213640"/>
            <a:ext cx="3814697" cy="245324"/>
          </a:xfrm>
          <a:prstGeom prst="rect">
            <a:avLst/>
          </a:prstGeom>
        </p:spPr>
        <p:txBody>
          <a:bodyPr vert="horz" wrap="square" lIns="0" tIns="7620" rIns="0" bIns="0" rtlCol="0" anchor="t">
            <a:spAutoFit/>
          </a:bodyPr>
          <a:lstStyle/>
          <a:p>
            <a:pPr marL="405130" marR="5080" indent="-393065" algn="ctr">
              <a:lnSpc>
                <a:spcPct val="101800"/>
              </a:lnSpc>
              <a:spcBef>
                <a:spcPts val="6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Chicken Keema Curry with Rice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15" name="object 58">
            <a:extLst>
              <a:ext uri="{FF2B5EF4-FFF2-40B4-BE49-F238E27FC236}">
                <a16:creationId xmlns:a16="http://schemas.microsoft.com/office/drawing/2014/main" id="{EE9B2C81-D375-FDE9-85FB-6C8114B7CC50}"/>
              </a:ext>
            </a:extLst>
          </p:cNvPr>
          <p:cNvSpPr txBox="1"/>
          <p:nvPr/>
        </p:nvSpPr>
        <p:spPr>
          <a:xfrm>
            <a:off x="10050638" y="2891896"/>
            <a:ext cx="3989212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spc="-15" dirty="0">
                <a:solidFill>
                  <a:srgbClr val="231F20"/>
                </a:solidFill>
                <a:latin typeface="Gotham-Book"/>
                <a:cs typeface="Gotham-Book"/>
              </a:rPr>
              <a:t>Peas</a:t>
            </a:r>
            <a:r>
              <a:rPr sz="1600" spc="-1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 Coleslaw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16" name="object 63">
            <a:extLst>
              <a:ext uri="{FF2B5EF4-FFF2-40B4-BE49-F238E27FC236}">
                <a16:creationId xmlns:a16="http://schemas.microsoft.com/office/drawing/2014/main" id="{15E32C30-A72D-F9E6-23E6-8398494B0D85}"/>
              </a:ext>
            </a:extLst>
          </p:cNvPr>
          <p:cNvSpPr txBox="1"/>
          <p:nvPr/>
        </p:nvSpPr>
        <p:spPr>
          <a:xfrm>
            <a:off x="9988313" y="3229069"/>
            <a:ext cx="4218305" cy="321242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85"/>
              </a:spcBef>
            </a:pPr>
            <a:r>
              <a:rPr lang="en-GB" sz="1600" spc="-100" dirty="0">
                <a:solidFill>
                  <a:srgbClr val="231F20"/>
                </a:solidFill>
                <a:latin typeface="Gotham-Book"/>
                <a:cs typeface="Gotham-Book"/>
              </a:rPr>
              <a:t>Orange Drizzle </a:t>
            </a:r>
            <a:r>
              <a:rPr sz="1600" spc="-20" dirty="0">
                <a:solidFill>
                  <a:srgbClr val="231F20"/>
                </a:solidFill>
                <a:latin typeface="Gotham-Book"/>
                <a:cs typeface="Gotham-Book"/>
              </a:rPr>
              <a:t>Cake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17" name="object 64">
            <a:extLst>
              <a:ext uri="{FF2B5EF4-FFF2-40B4-BE49-F238E27FC236}">
                <a16:creationId xmlns:a16="http://schemas.microsoft.com/office/drawing/2014/main" id="{26C762D6-F661-201B-5313-160868D0DAE4}"/>
              </a:ext>
            </a:extLst>
          </p:cNvPr>
          <p:cNvSpPr txBox="1"/>
          <p:nvPr/>
        </p:nvSpPr>
        <p:spPr>
          <a:xfrm>
            <a:off x="9961542" y="4748638"/>
            <a:ext cx="435633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Battered</a:t>
            </a:r>
            <a:r>
              <a:rPr sz="1600" spc="-5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Fish</a:t>
            </a:r>
            <a:r>
              <a:rPr sz="1600" spc="-4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4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Chips</a:t>
            </a:r>
            <a:endParaRPr sz="1600" dirty="0">
              <a:latin typeface="Gotham-Book"/>
              <a:cs typeface="Gotham-Book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endParaRPr sz="1600" dirty="0">
              <a:latin typeface="Gotham Bold"/>
              <a:cs typeface="Gotham Bold"/>
            </a:endParaRPr>
          </a:p>
        </p:txBody>
      </p:sp>
      <p:sp>
        <p:nvSpPr>
          <p:cNvPr id="18" name="object 65">
            <a:extLst>
              <a:ext uri="{FF2B5EF4-FFF2-40B4-BE49-F238E27FC236}">
                <a16:creationId xmlns:a16="http://schemas.microsoft.com/office/drawing/2014/main" id="{1715E087-B215-A253-5D43-772E18F44D9F}"/>
              </a:ext>
            </a:extLst>
          </p:cNvPr>
          <p:cNvSpPr txBox="1"/>
          <p:nvPr/>
        </p:nvSpPr>
        <p:spPr>
          <a:xfrm>
            <a:off x="9829991" y="5426894"/>
            <a:ext cx="4514659" cy="259045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Peas</a:t>
            </a:r>
            <a:r>
              <a:rPr sz="1600" spc="-3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3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Baked</a:t>
            </a:r>
            <a:r>
              <a:rPr sz="1600" spc="-2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Beans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19" name="object 66">
            <a:extLst>
              <a:ext uri="{FF2B5EF4-FFF2-40B4-BE49-F238E27FC236}">
                <a16:creationId xmlns:a16="http://schemas.microsoft.com/office/drawing/2014/main" id="{1D249E8D-BF92-E5E3-6971-B85AAE868A62}"/>
              </a:ext>
            </a:extLst>
          </p:cNvPr>
          <p:cNvSpPr txBox="1"/>
          <p:nvPr/>
        </p:nvSpPr>
        <p:spPr>
          <a:xfrm>
            <a:off x="9829991" y="5825802"/>
            <a:ext cx="4514659" cy="259045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Chocolate 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Puffed </a:t>
            </a:r>
            <a:r>
              <a:rPr lang="en-GB" sz="1600" spc="-55" dirty="0">
                <a:solidFill>
                  <a:srgbClr val="231F20"/>
                </a:solidFill>
                <a:latin typeface="Gotham-Book"/>
                <a:cs typeface="Gotham-Book"/>
              </a:rPr>
              <a:t>R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ice Cake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20" name="object 63">
            <a:extLst>
              <a:ext uri="{FF2B5EF4-FFF2-40B4-BE49-F238E27FC236}">
                <a16:creationId xmlns:a16="http://schemas.microsoft.com/office/drawing/2014/main" id="{862C22DE-3A32-CDC3-E5E5-21E627EFDBA4}"/>
              </a:ext>
            </a:extLst>
          </p:cNvPr>
          <p:cNvSpPr txBox="1"/>
          <p:nvPr/>
        </p:nvSpPr>
        <p:spPr>
          <a:xfrm>
            <a:off x="10001250" y="4036610"/>
            <a:ext cx="4218305" cy="567463"/>
          </a:xfrm>
          <a:prstGeom prst="rect">
            <a:avLst/>
          </a:prstGeom>
        </p:spPr>
        <p:txBody>
          <a:bodyPr vert="horz" wrap="square" lIns="0" tIns="74295" rIns="0" bIns="0" rtlCol="0" anchor="t">
            <a:spAutoFit/>
          </a:bodyPr>
          <a:lstStyle/>
          <a:p>
            <a:pPr marL="1905" algn="ctr">
              <a:spcBef>
                <a:spcPts val="6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Delicious Quorn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Dippers</a:t>
            </a:r>
            <a:r>
              <a:rPr sz="1600" spc="-2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2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Chips</a:t>
            </a:r>
            <a:endParaRPr sz="1600" dirty="0">
              <a:latin typeface="Gotham-Book"/>
              <a:cs typeface="Gotham-Book"/>
            </a:endParaRPr>
          </a:p>
          <a:p>
            <a:pPr marL="1905" algn="ctr">
              <a:lnSpc>
                <a:spcPct val="100000"/>
              </a:lnSpc>
              <a:spcBef>
                <a:spcPts val="40"/>
              </a:spcBef>
            </a:pPr>
            <a:endParaRPr sz="1600" dirty="0">
              <a:latin typeface="Gotham Bold"/>
              <a:cs typeface="Gotham Bold"/>
            </a:endParaRPr>
          </a:p>
        </p:txBody>
      </p:sp>
      <p:sp>
        <p:nvSpPr>
          <p:cNvPr id="21" name="object 40">
            <a:extLst>
              <a:ext uri="{FF2B5EF4-FFF2-40B4-BE49-F238E27FC236}">
                <a16:creationId xmlns:a16="http://schemas.microsoft.com/office/drawing/2014/main" id="{25F75C2F-16C3-01B1-14FB-794428163DBA}"/>
              </a:ext>
            </a:extLst>
          </p:cNvPr>
          <p:cNvSpPr txBox="1"/>
          <p:nvPr/>
        </p:nvSpPr>
        <p:spPr>
          <a:xfrm>
            <a:off x="5581650" y="3217828"/>
            <a:ext cx="4003675" cy="321242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85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Vanilla Ice Cream</a:t>
            </a:r>
            <a:endParaRPr sz="1600" dirty="0">
              <a:latin typeface="Gotham-Book"/>
              <a:cs typeface="Gotham-Book"/>
            </a:endParaRPr>
          </a:p>
        </p:txBody>
      </p:sp>
      <p:pic>
        <p:nvPicPr>
          <p:cNvPr id="25" name="object 71">
            <a:extLst>
              <a:ext uri="{FF2B5EF4-FFF2-40B4-BE49-F238E27FC236}">
                <a16:creationId xmlns:a16="http://schemas.microsoft.com/office/drawing/2014/main" id="{CBB57A12-0FEC-4A00-9DAD-C445D203FAD5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58926" y="3617871"/>
            <a:ext cx="915582" cy="845024"/>
          </a:xfrm>
          <a:prstGeom prst="rect">
            <a:avLst/>
          </a:prstGeom>
        </p:spPr>
      </p:pic>
      <p:sp>
        <p:nvSpPr>
          <p:cNvPr id="24" name="object 67">
            <a:extLst>
              <a:ext uri="{FF2B5EF4-FFF2-40B4-BE49-F238E27FC236}">
                <a16:creationId xmlns:a16="http://schemas.microsoft.com/office/drawing/2014/main" id="{1B4EF8E5-0CE6-6A16-0A52-776ECBFE9C11}"/>
              </a:ext>
            </a:extLst>
          </p:cNvPr>
          <p:cNvSpPr txBox="1"/>
          <p:nvPr/>
        </p:nvSpPr>
        <p:spPr>
          <a:xfrm>
            <a:off x="1671562" y="2678409"/>
            <a:ext cx="3848726" cy="77713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latin typeface="Gotham-Book"/>
                <a:cs typeface="Gotham-Book"/>
              </a:rPr>
              <a:t>3</a:t>
            </a:r>
            <a:r>
              <a:rPr lang="en-GB" sz="1600" baseline="30000" dirty="0">
                <a:latin typeface="Gotham-Book"/>
                <a:cs typeface="Gotham-Book"/>
              </a:rPr>
              <a:t>rd</a:t>
            </a:r>
            <a:r>
              <a:rPr lang="en-GB" sz="1600" dirty="0">
                <a:latin typeface="Gotham-Book"/>
                <a:cs typeface="Gotham-Book"/>
              </a:rPr>
              <a:t>, 24</a:t>
            </a:r>
            <a:r>
              <a:rPr lang="en-GB" sz="1600" baseline="30000" dirty="0">
                <a:latin typeface="Gotham-Book"/>
                <a:cs typeface="Gotham-Book"/>
              </a:rPr>
              <a:t>th</a:t>
            </a:r>
            <a:r>
              <a:rPr lang="en-GB" sz="1600" dirty="0">
                <a:latin typeface="Gotham-Book"/>
                <a:cs typeface="Gotham-Book"/>
              </a:rPr>
              <a:t> November. 15</a:t>
            </a:r>
            <a:r>
              <a:rPr lang="en-GB" sz="1600" baseline="30000" dirty="0">
                <a:latin typeface="Gotham-Book"/>
                <a:cs typeface="Gotham-Book"/>
              </a:rPr>
              <a:t>th</a:t>
            </a:r>
            <a:r>
              <a:rPr lang="en-GB" sz="1600" dirty="0">
                <a:latin typeface="Gotham-Book"/>
                <a:cs typeface="Gotham-Book"/>
              </a:rPr>
              <a:t> December.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latin typeface="Gotham-Book"/>
                <a:cs typeface="Gotham-Book"/>
              </a:rPr>
              <a:t>5</a:t>
            </a:r>
            <a:r>
              <a:rPr lang="en-GB" sz="1600" baseline="30000" dirty="0">
                <a:latin typeface="Gotham-Book"/>
                <a:cs typeface="Gotham-Book"/>
              </a:rPr>
              <a:t>th</a:t>
            </a:r>
            <a:r>
              <a:rPr lang="en-GB" sz="1600" dirty="0">
                <a:latin typeface="Gotham-Book"/>
                <a:cs typeface="Gotham-Book"/>
              </a:rPr>
              <a:t>, 26</a:t>
            </a:r>
            <a:r>
              <a:rPr lang="en-GB" sz="1600" baseline="30000" dirty="0">
                <a:latin typeface="Gotham-Book"/>
                <a:cs typeface="Gotham-Book"/>
              </a:rPr>
              <a:t>th</a:t>
            </a:r>
            <a:r>
              <a:rPr lang="en-GB" sz="1600" dirty="0">
                <a:latin typeface="Gotham-Book"/>
                <a:cs typeface="Gotham-Book"/>
              </a:rPr>
              <a:t> January. 16</a:t>
            </a:r>
            <a:r>
              <a:rPr lang="en-GB" sz="1600" baseline="30000" dirty="0">
                <a:latin typeface="Gotham-Book"/>
                <a:cs typeface="Gotham-Book"/>
              </a:rPr>
              <a:t>th</a:t>
            </a:r>
            <a:r>
              <a:rPr lang="en-GB" sz="1600" dirty="0">
                <a:latin typeface="Gotham-Book"/>
                <a:cs typeface="Gotham-Book"/>
              </a:rPr>
              <a:t> February.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latin typeface="Gotham-Book"/>
                <a:cs typeface="Gotham-Book"/>
              </a:rPr>
              <a:t>9</a:t>
            </a:r>
            <a:r>
              <a:rPr lang="en-GB" sz="1600" baseline="30000" dirty="0">
                <a:latin typeface="Gotham-Book"/>
                <a:cs typeface="Gotham-Book"/>
              </a:rPr>
              <a:t>th</a:t>
            </a:r>
            <a:r>
              <a:rPr lang="en-GB" sz="1600" dirty="0">
                <a:latin typeface="Gotham-Book"/>
                <a:cs typeface="Gotham-Book"/>
              </a:rPr>
              <a:t> March</a:t>
            </a:r>
            <a:endParaRPr sz="1600" dirty="0">
              <a:latin typeface="Gotham-Book"/>
              <a:cs typeface="Gotham-Book"/>
            </a:endParaRPr>
          </a:p>
        </p:txBody>
      </p:sp>
      <p:pic>
        <p:nvPicPr>
          <p:cNvPr id="28" name="Picture 27" descr="A black leaf in a circle&#10;&#10;AI-generated content may be incorrect.">
            <a:extLst>
              <a:ext uri="{FF2B5EF4-FFF2-40B4-BE49-F238E27FC236}">
                <a16:creationId xmlns:a16="http://schemas.microsoft.com/office/drawing/2014/main" id="{352EA49C-96B4-E512-BB48-78EFE56851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6506" y="4422458"/>
            <a:ext cx="228600" cy="228600"/>
          </a:xfrm>
          <a:prstGeom prst="rect">
            <a:avLst/>
          </a:prstGeom>
        </p:spPr>
      </p:pic>
      <p:pic>
        <p:nvPicPr>
          <p:cNvPr id="30" name="Picture 29" descr="A black leaf in a circle&#10;&#10;AI-generated content may be incorrect.">
            <a:extLst>
              <a:ext uri="{FF2B5EF4-FFF2-40B4-BE49-F238E27FC236}">
                <a16:creationId xmlns:a16="http://schemas.microsoft.com/office/drawing/2014/main" id="{745B4569-F8E8-B244-FD21-99422446AA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550" y="1866646"/>
            <a:ext cx="228600" cy="228600"/>
          </a:xfrm>
          <a:prstGeom prst="rect">
            <a:avLst/>
          </a:prstGeom>
        </p:spPr>
      </p:pic>
      <p:pic>
        <p:nvPicPr>
          <p:cNvPr id="31" name="Picture 30" descr="A black leaf in a circle&#10;&#10;AI-generated content may be incorrect.">
            <a:extLst>
              <a:ext uri="{FF2B5EF4-FFF2-40B4-BE49-F238E27FC236}">
                <a16:creationId xmlns:a16="http://schemas.microsoft.com/office/drawing/2014/main" id="{04D5D18B-6A6D-65CE-61E7-08B0DCD8A2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381" y="4397730"/>
            <a:ext cx="228600" cy="228600"/>
          </a:xfrm>
          <a:prstGeom prst="rect">
            <a:avLst/>
          </a:prstGeom>
        </p:spPr>
      </p:pic>
      <p:pic>
        <p:nvPicPr>
          <p:cNvPr id="35" name="Picture 34" descr="A green and black logo&#10;&#10;AI-generated content may be incorrect.">
            <a:extLst>
              <a:ext uri="{FF2B5EF4-FFF2-40B4-BE49-F238E27FC236}">
                <a16:creationId xmlns:a16="http://schemas.microsoft.com/office/drawing/2014/main" id="{AC0DB033-A96D-8F17-327C-63E740FC84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581" y="1890527"/>
            <a:ext cx="215900" cy="215900"/>
          </a:xfrm>
          <a:prstGeom prst="rect">
            <a:avLst/>
          </a:prstGeom>
        </p:spPr>
      </p:pic>
      <p:pic>
        <p:nvPicPr>
          <p:cNvPr id="37" name="Picture 36" descr="A green and black logo&#10;&#10;AI-generated content may be incorrect.">
            <a:extLst>
              <a:ext uri="{FF2B5EF4-FFF2-40B4-BE49-F238E27FC236}">
                <a16:creationId xmlns:a16="http://schemas.microsoft.com/office/drawing/2014/main" id="{F35B13BC-AEF4-B855-C0AB-3756D8FDDA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858" y="5111071"/>
            <a:ext cx="215900" cy="215900"/>
          </a:xfrm>
          <a:prstGeom prst="rect">
            <a:avLst/>
          </a:prstGeom>
        </p:spPr>
      </p:pic>
      <p:pic>
        <p:nvPicPr>
          <p:cNvPr id="40" name="Picture 39" descr="A green and black logo&#10;&#10;AI-generated content may be incorrect.">
            <a:extLst>
              <a:ext uri="{FF2B5EF4-FFF2-40B4-BE49-F238E27FC236}">
                <a16:creationId xmlns:a16="http://schemas.microsoft.com/office/drawing/2014/main" id="{B3278B4F-AD9E-D37D-4D76-86F2DCDFCE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232" y="4351119"/>
            <a:ext cx="215900" cy="215900"/>
          </a:xfrm>
          <a:prstGeom prst="rect">
            <a:avLst/>
          </a:prstGeom>
        </p:spPr>
      </p:pic>
      <p:pic>
        <p:nvPicPr>
          <p:cNvPr id="48" name="Picture 47" descr="A green circle with white letters and a black background&#10;&#10;AI-generated content may be incorrect.">
            <a:extLst>
              <a:ext uri="{FF2B5EF4-FFF2-40B4-BE49-F238E27FC236}">
                <a16:creationId xmlns:a16="http://schemas.microsoft.com/office/drawing/2014/main" id="{D4256FFC-F661-2CFF-0A27-81E0AC04C6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0581" y="2572518"/>
            <a:ext cx="228600" cy="228600"/>
          </a:xfrm>
          <a:prstGeom prst="rect">
            <a:avLst/>
          </a:prstGeom>
        </p:spPr>
      </p:pic>
      <p:pic>
        <p:nvPicPr>
          <p:cNvPr id="49" name="Picture 48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12B135D9-9AFD-EEFE-218E-A55AA85A3EA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132" y="5451437"/>
            <a:ext cx="203200" cy="215900"/>
          </a:xfrm>
          <a:prstGeom prst="rect">
            <a:avLst/>
          </a:prstGeom>
        </p:spPr>
      </p:pic>
      <p:pic>
        <p:nvPicPr>
          <p:cNvPr id="50" name="Picture 49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11E0FED3-D515-6A4E-31FC-3C107707F20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1877" y="5867712"/>
            <a:ext cx="203200" cy="215900"/>
          </a:xfrm>
          <a:prstGeom prst="rect">
            <a:avLst/>
          </a:prstGeom>
        </p:spPr>
      </p:pic>
      <p:pic>
        <p:nvPicPr>
          <p:cNvPr id="51" name="Picture 50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AE6E0642-9BED-21E3-618F-150DE7AA43B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305" y="5463855"/>
            <a:ext cx="203200" cy="215900"/>
          </a:xfrm>
          <a:prstGeom prst="rect">
            <a:avLst/>
          </a:prstGeom>
        </p:spPr>
      </p:pic>
      <p:pic>
        <p:nvPicPr>
          <p:cNvPr id="52" name="Picture 51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311ABB81-B7EB-1E46-E1E4-64D3C3271E6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5105" y="2928897"/>
            <a:ext cx="203200" cy="215900"/>
          </a:xfrm>
          <a:prstGeom prst="rect">
            <a:avLst/>
          </a:prstGeom>
        </p:spPr>
      </p:pic>
      <p:pic>
        <p:nvPicPr>
          <p:cNvPr id="53" name="Picture 52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39A19BD1-F390-268B-8355-84A42E55D33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0057" y="2923958"/>
            <a:ext cx="203200" cy="215900"/>
          </a:xfrm>
          <a:prstGeom prst="rect">
            <a:avLst/>
          </a:prstGeom>
        </p:spPr>
      </p:pic>
      <p:pic>
        <p:nvPicPr>
          <p:cNvPr id="54" name="Picture 53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83E92257-DB2D-BA20-E7BB-4D56E6DA2B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047" y="5867712"/>
            <a:ext cx="203200" cy="215900"/>
          </a:xfrm>
          <a:prstGeom prst="rect">
            <a:avLst/>
          </a:prstGeom>
        </p:spPr>
      </p:pic>
      <p:pic>
        <p:nvPicPr>
          <p:cNvPr id="55" name="Picture 54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510CC61F-2F10-2E44-DAEB-F5185553B9F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1957" y="5451437"/>
            <a:ext cx="203200" cy="215900"/>
          </a:xfrm>
          <a:prstGeom prst="rect">
            <a:avLst/>
          </a:prstGeom>
        </p:spPr>
      </p:pic>
      <p:pic>
        <p:nvPicPr>
          <p:cNvPr id="62" name="object 72">
            <a:extLst>
              <a:ext uri="{FF2B5EF4-FFF2-40B4-BE49-F238E27FC236}">
                <a16:creationId xmlns:a16="http://schemas.microsoft.com/office/drawing/2014/main" id="{7C28739C-8997-607B-474A-97E771521669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028443" y="7708900"/>
            <a:ext cx="1245603" cy="1851342"/>
          </a:xfrm>
          <a:prstGeom prst="rect">
            <a:avLst/>
          </a:prstGeom>
        </p:spPr>
      </p:pic>
      <p:pic>
        <p:nvPicPr>
          <p:cNvPr id="68" name="Picture 67" descr="A blue and black logo&#10;&#10;AI-generated content may be incorrect.">
            <a:extLst>
              <a:ext uri="{FF2B5EF4-FFF2-40B4-BE49-F238E27FC236}">
                <a16:creationId xmlns:a16="http://schemas.microsoft.com/office/drawing/2014/main" id="{14CC8EDD-F753-EABC-9F8B-468B6C6AA32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1104" y="1873998"/>
            <a:ext cx="215900" cy="2159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9539D6C-6258-CE5A-E953-60AA1AAB16F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95398" y="9162297"/>
            <a:ext cx="371888" cy="170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304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bject 33">
            <a:extLst>
              <a:ext uri="{FF2B5EF4-FFF2-40B4-BE49-F238E27FC236}">
                <a16:creationId xmlns:a16="http://schemas.microsoft.com/office/drawing/2014/main" id="{347A95A0-AD29-ECDF-8CE2-6BC2572BBA90}"/>
              </a:ext>
            </a:extLst>
          </p:cNvPr>
          <p:cNvSpPr txBox="1"/>
          <p:nvPr/>
        </p:nvSpPr>
        <p:spPr>
          <a:xfrm>
            <a:off x="5271429" y="1447617"/>
            <a:ext cx="4495800" cy="84895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Plant Power Sausage with Mashed Potato &amp; Gravy</a:t>
            </a:r>
            <a:endParaRPr sz="1600" dirty="0">
              <a:latin typeface="Gotham-Book"/>
              <a:cs typeface="Gotham-Book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endParaRPr sz="1600" dirty="0">
              <a:latin typeface="Gotham Bold"/>
              <a:cs typeface="Gotham Bold"/>
            </a:endParaRPr>
          </a:p>
        </p:txBody>
      </p:sp>
      <p:sp>
        <p:nvSpPr>
          <p:cNvPr id="54" name="object 34">
            <a:extLst>
              <a:ext uri="{FF2B5EF4-FFF2-40B4-BE49-F238E27FC236}">
                <a16:creationId xmlns:a16="http://schemas.microsoft.com/office/drawing/2014/main" id="{008B507C-EC90-BD5C-2E74-7D6C6A30A05A}"/>
              </a:ext>
            </a:extLst>
          </p:cNvPr>
          <p:cNvSpPr txBox="1"/>
          <p:nvPr/>
        </p:nvSpPr>
        <p:spPr>
          <a:xfrm>
            <a:off x="5361875" y="2237587"/>
            <a:ext cx="4405354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sz="1600" spc="-70">
                <a:solidFill>
                  <a:srgbClr val="231F20"/>
                </a:solidFill>
                <a:latin typeface="Gotham-Book"/>
                <a:cs typeface="Gotham-Book"/>
              </a:rPr>
              <a:t>Pork Sausage </a:t>
            </a:r>
            <a:r>
              <a:rPr lang="en-GB" sz="1600" spc="-70" dirty="0">
                <a:solidFill>
                  <a:srgbClr val="231F20"/>
                </a:solidFill>
                <a:latin typeface="Gotham-Book"/>
                <a:cs typeface="Gotham-Book"/>
              </a:rPr>
              <a:t>with Mashed Potato &amp; Gravy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55" name="object 35">
            <a:extLst>
              <a:ext uri="{FF2B5EF4-FFF2-40B4-BE49-F238E27FC236}">
                <a16:creationId xmlns:a16="http://schemas.microsoft.com/office/drawing/2014/main" id="{D049ECE8-BA39-CEC6-E66C-8094FD9CA96B}"/>
              </a:ext>
            </a:extLst>
          </p:cNvPr>
          <p:cNvSpPr txBox="1"/>
          <p:nvPr/>
        </p:nvSpPr>
        <p:spPr>
          <a:xfrm>
            <a:off x="5271429" y="2915844"/>
            <a:ext cx="4577422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spc="-10" dirty="0">
                <a:solidFill>
                  <a:srgbClr val="231F20"/>
                </a:solidFill>
                <a:latin typeface="Gotham-Book"/>
                <a:cs typeface="Gotham-Book"/>
              </a:rPr>
              <a:t>Peas &amp; Carrots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56" name="object 40">
            <a:extLst>
              <a:ext uri="{FF2B5EF4-FFF2-40B4-BE49-F238E27FC236}">
                <a16:creationId xmlns:a16="http://schemas.microsoft.com/office/drawing/2014/main" id="{E52A3CD5-E137-8630-1946-8D00C5525C40}"/>
              </a:ext>
            </a:extLst>
          </p:cNvPr>
          <p:cNvSpPr txBox="1"/>
          <p:nvPr/>
        </p:nvSpPr>
        <p:spPr>
          <a:xfrm>
            <a:off x="5989356" y="4060558"/>
            <a:ext cx="4003675" cy="321242"/>
          </a:xfrm>
          <a:prstGeom prst="rect">
            <a:avLst/>
          </a:prstGeom>
        </p:spPr>
        <p:txBody>
          <a:bodyPr vert="horz" wrap="square" lIns="0" tIns="74295" rIns="0" bIns="0" rtlCol="0" anchor="t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Rainbow Veggie Chilli with Rice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57" name="object 41">
            <a:extLst>
              <a:ext uri="{FF2B5EF4-FFF2-40B4-BE49-F238E27FC236}">
                <a16:creationId xmlns:a16="http://schemas.microsoft.com/office/drawing/2014/main" id="{000D74AC-DED0-D13D-3B3D-DC8D1BAB74B6}"/>
              </a:ext>
            </a:extLst>
          </p:cNvPr>
          <p:cNvSpPr txBox="1"/>
          <p:nvPr/>
        </p:nvSpPr>
        <p:spPr>
          <a:xfrm>
            <a:off x="5361875" y="4772587"/>
            <a:ext cx="4405353" cy="245324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997585" marR="5080" indent="-985519" algn="ctr">
              <a:lnSpc>
                <a:spcPct val="101800"/>
              </a:lnSpc>
              <a:spcBef>
                <a:spcPts val="6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Pizza Baguette with Garlic &amp; Herb Wedges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58" name="object 42">
            <a:extLst>
              <a:ext uri="{FF2B5EF4-FFF2-40B4-BE49-F238E27FC236}">
                <a16:creationId xmlns:a16="http://schemas.microsoft.com/office/drawing/2014/main" id="{9F96EC8B-8224-E14D-0301-1A82502EA4CA}"/>
              </a:ext>
            </a:extLst>
          </p:cNvPr>
          <p:cNvSpPr txBox="1"/>
          <p:nvPr/>
        </p:nvSpPr>
        <p:spPr>
          <a:xfrm>
            <a:off x="5271429" y="5450843"/>
            <a:ext cx="4490378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Sweetcorn</a:t>
            </a:r>
            <a:r>
              <a:rPr sz="1600" spc="-3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3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600" spc="-30" dirty="0">
                <a:solidFill>
                  <a:srgbClr val="231F20"/>
                </a:solidFill>
                <a:latin typeface="Gotham-Book"/>
                <a:cs typeface="Gotham-Book"/>
              </a:rPr>
              <a:t>Broccoli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59" name="object 43">
            <a:extLst>
              <a:ext uri="{FF2B5EF4-FFF2-40B4-BE49-F238E27FC236}">
                <a16:creationId xmlns:a16="http://schemas.microsoft.com/office/drawing/2014/main" id="{201FF0E2-6396-D95C-09C0-38FA7638CB52}"/>
              </a:ext>
            </a:extLst>
          </p:cNvPr>
          <p:cNvSpPr txBox="1"/>
          <p:nvPr/>
        </p:nvSpPr>
        <p:spPr>
          <a:xfrm>
            <a:off x="5361875" y="5849750"/>
            <a:ext cx="4399932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spc="-25" dirty="0">
                <a:solidFill>
                  <a:srgbClr val="231F20"/>
                </a:solidFill>
                <a:latin typeface="Gotham-Book"/>
                <a:cs typeface="Gotham-Book"/>
              </a:rPr>
              <a:t>Pineapple Upside Down Cake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60" name="object 48">
            <a:extLst>
              <a:ext uri="{FF2B5EF4-FFF2-40B4-BE49-F238E27FC236}">
                <a16:creationId xmlns:a16="http://schemas.microsoft.com/office/drawing/2014/main" id="{730EF2EE-1A69-EB29-B9AA-45B33E1C001F}"/>
              </a:ext>
            </a:extLst>
          </p:cNvPr>
          <p:cNvSpPr txBox="1"/>
          <p:nvPr/>
        </p:nvSpPr>
        <p:spPr>
          <a:xfrm>
            <a:off x="781050" y="4003776"/>
            <a:ext cx="4490379" cy="602729"/>
          </a:xfrm>
          <a:prstGeom prst="rect">
            <a:avLst/>
          </a:prstGeom>
        </p:spPr>
        <p:txBody>
          <a:bodyPr vert="horz" wrap="square" lIns="0" tIns="109220" rIns="0" bIns="0" rtlCol="0" anchor="t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1600" spc="-10" dirty="0">
                <a:solidFill>
                  <a:srgbClr val="231F20"/>
                </a:solidFill>
                <a:latin typeface="Gotham-Book"/>
                <a:cs typeface="Gotham-Book"/>
              </a:rPr>
              <a:t>Cheesy Veggie Bake with Crispy Potatoes &amp; Gravy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61" name="object 49">
            <a:extLst>
              <a:ext uri="{FF2B5EF4-FFF2-40B4-BE49-F238E27FC236}">
                <a16:creationId xmlns:a16="http://schemas.microsoft.com/office/drawing/2014/main" id="{B7E5D68C-131C-7EFE-AE55-33E291571AE5}"/>
              </a:ext>
            </a:extLst>
          </p:cNvPr>
          <p:cNvSpPr txBox="1"/>
          <p:nvPr/>
        </p:nvSpPr>
        <p:spPr>
          <a:xfrm>
            <a:off x="781051" y="4772587"/>
            <a:ext cx="4490378" cy="496483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584200" algn="ctr">
              <a:lnSpc>
                <a:spcPct val="101800"/>
              </a:lnSpc>
              <a:spcBef>
                <a:spcPts val="60"/>
              </a:spcBef>
            </a:pP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Roast</a:t>
            </a:r>
            <a:r>
              <a:rPr sz="1600" spc="-9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30" dirty="0">
                <a:solidFill>
                  <a:srgbClr val="231F20"/>
                </a:solidFill>
                <a:latin typeface="Gotham-Book"/>
                <a:cs typeface="Gotham-Book"/>
              </a:rPr>
              <a:t>Chicken</a:t>
            </a:r>
            <a:r>
              <a:rPr sz="1600" spc="-9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with</a:t>
            </a:r>
            <a:r>
              <a:rPr sz="1600" spc="-9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Crispy </a:t>
            </a:r>
            <a:r>
              <a:rPr sz="1600" spc="-20" dirty="0">
                <a:solidFill>
                  <a:srgbClr val="231F20"/>
                </a:solidFill>
                <a:latin typeface="Gotham-Book"/>
                <a:cs typeface="Gotham-Book"/>
              </a:rPr>
              <a:t>Potatoes,</a:t>
            </a:r>
            <a:r>
              <a:rPr sz="1600" spc="-7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45" dirty="0">
                <a:solidFill>
                  <a:srgbClr val="231F20"/>
                </a:solidFill>
                <a:latin typeface="Gotham-Book"/>
                <a:cs typeface="Gotham-Book"/>
              </a:rPr>
              <a:t>Yorkshire</a:t>
            </a:r>
            <a:r>
              <a:rPr sz="1600" spc="-6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20" dirty="0">
                <a:solidFill>
                  <a:srgbClr val="231F20"/>
                </a:solidFill>
                <a:latin typeface="Gotham-Book"/>
                <a:cs typeface="Gotham-Book"/>
              </a:rPr>
              <a:t>Pudding</a:t>
            </a:r>
            <a:r>
              <a:rPr sz="1600" spc="-6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7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Gravy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62" name="object 50">
            <a:extLst>
              <a:ext uri="{FF2B5EF4-FFF2-40B4-BE49-F238E27FC236}">
                <a16:creationId xmlns:a16="http://schemas.microsoft.com/office/drawing/2014/main" id="{C0414A5B-E312-77DF-3788-358780E3FEE0}"/>
              </a:ext>
            </a:extLst>
          </p:cNvPr>
          <p:cNvSpPr txBox="1"/>
          <p:nvPr/>
        </p:nvSpPr>
        <p:spPr>
          <a:xfrm>
            <a:off x="871497" y="5450844"/>
            <a:ext cx="4490378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lang="en-GB" sz="1500" dirty="0">
                <a:solidFill>
                  <a:srgbClr val="231F20"/>
                </a:solidFill>
                <a:latin typeface="Gotham-Book"/>
                <a:cs typeface="Gotham-Book"/>
              </a:rPr>
              <a:t>Roast Root Veggies &amp; Herby Green Beans</a:t>
            </a:r>
            <a:endParaRPr sz="1500" dirty="0">
              <a:latin typeface="Gotham-Book"/>
              <a:cs typeface="Gotham-Book"/>
            </a:endParaRPr>
          </a:p>
        </p:txBody>
      </p:sp>
      <p:sp>
        <p:nvSpPr>
          <p:cNvPr id="63" name="object 51">
            <a:extLst>
              <a:ext uri="{FF2B5EF4-FFF2-40B4-BE49-F238E27FC236}">
                <a16:creationId xmlns:a16="http://schemas.microsoft.com/office/drawing/2014/main" id="{36B3645E-0B92-BA22-3E8D-568CDB8FE82C}"/>
              </a:ext>
            </a:extLst>
          </p:cNvPr>
          <p:cNvSpPr txBox="1"/>
          <p:nvPr/>
        </p:nvSpPr>
        <p:spPr>
          <a:xfrm>
            <a:off x="1802692" y="5849750"/>
            <a:ext cx="247904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Chocolate Shortbread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64" name="object 56">
            <a:extLst>
              <a:ext uri="{FF2B5EF4-FFF2-40B4-BE49-F238E27FC236}">
                <a16:creationId xmlns:a16="http://schemas.microsoft.com/office/drawing/2014/main" id="{4F9E12AA-85D6-686A-534F-C8BF7F3E82E6}"/>
              </a:ext>
            </a:extLst>
          </p:cNvPr>
          <p:cNvSpPr txBox="1"/>
          <p:nvPr/>
        </p:nvSpPr>
        <p:spPr>
          <a:xfrm>
            <a:off x="9848851" y="1447058"/>
            <a:ext cx="4495800" cy="356508"/>
          </a:xfrm>
          <a:prstGeom prst="rect">
            <a:avLst/>
          </a:prstGeom>
        </p:spPr>
        <p:txBody>
          <a:bodyPr vert="horz" wrap="square" lIns="0" tIns="109220" rIns="0" bIns="0" rtlCol="0" anchor="t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1600" spc="-25" dirty="0">
                <a:solidFill>
                  <a:srgbClr val="231F20"/>
                </a:solidFill>
                <a:latin typeface="Gotham-Book"/>
                <a:cs typeface="Gotham-Book"/>
              </a:rPr>
              <a:t>Scrumptious Quorn Burger with Wedges</a:t>
            </a:r>
            <a:endParaRPr lang="en-GB" sz="1600" dirty="0">
              <a:latin typeface="Gotham Bold"/>
              <a:cs typeface="Gotham Bold"/>
            </a:endParaRPr>
          </a:p>
        </p:txBody>
      </p:sp>
      <p:sp>
        <p:nvSpPr>
          <p:cNvPr id="65" name="object 57">
            <a:extLst>
              <a:ext uri="{FF2B5EF4-FFF2-40B4-BE49-F238E27FC236}">
                <a16:creationId xmlns:a16="http://schemas.microsoft.com/office/drawing/2014/main" id="{88C946D1-B6E6-0B30-BCE2-D849C15269C3}"/>
              </a:ext>
            </a:extLst>
          </p:cNvPr>
          <p:cNvSpPr txBox="1"/>
          <p:nvPr/>
        </p:nvSpPr>
        <p:spPr>
          <a:xfrm>
            <a:off x="9848851" y="2237588"/>
            <a:ext cx="4495800" cy="496483"/>
          </a:xfrm>
          <a:prstGeom prst="rect">
            <a:avLst/>
          </a:prstGeom>
        </p:spPr>
        <p:txBody>
          <a:bodyPr vert="horz" wrap="square" lIns="0" tIns="7620" rIns="0" bIns="0" rtlCol="0" anchor="t">
            <a:spAutoFit/>
          </a:bodyPr>
          <a:lstStyle/>
          <a:p>
            <a:pPr marL="405130" marR="5080" indent="-393065" algn="ctr">
              <a:lnSpc>
                <a:spcPct val="101800"/>
              </a:lnSpc>
              <a:spcBef>
                <a:spcPts val="6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Beef Penne Bolognese with Garlic &amp; Herb Bread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66" name="object 58">
            <a:extLst>
              <a:ext uri="{FF2B5EF4-FFF2-40B4-BE49-F238E27FC236}">
                <a16:creationId xmlns:a16="http://schemas.microsoft.com/office/drawing/2014/main" id="{575DA1B7-DE25-1049-9BBE-77B85BBD49BF}"/>
              </a:ext>
            </a:extLst>
          </p:cNvPr>
          <p:cNvSpPr txBox="1"/>
          <p:nvPr/>
        </p:nvSpPr>
        <p:spPr>
          <a:xfrm>
            <a:off x="9710818" y="2918604"/>
            <a:ext cx="4495800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500" dirty="0">
                <a:solidFill>
                  <a:srgbClr val="231F20"/>
                </a:solidFill>
                <a:latin typeface="Gotham-Book"/>
                <a:cs typeface="Gotham-Book"/>
              </a:rPr>
              <a:t>Roasted Mediterranean Veggie &amp; Sweetcorn</a:t>
            </a:r>
            <a:endParaRPr sz="1500" dirty="0">
              <a:latin typeface="Gotham-Book"/>
              <a:cs typeface="Gotham-Book"/>
            </a:endParaRPr>
          </a:p>
        </p:txBody>
      </p:sp>
      <p:sp>
        <p:nvSpPr>
          <p:cNvPr id="67" name="object 63">
            <a:extLst>
              <a:ext uri="{FF2B5EF4-FFF2-40B4-BE49-F238E27FC236}">
                <a16:creationId xmlns:a16="http://schemas.microsoft.com/office/drawing/2014/main" id="{24D84603-F364-F046-1F79-1FAA9BEC1FC4}"/>
              </a:ext>
            </a:extLst>
          </p:cNvPr>
          <p:cNvSpPr txBox="1"/>
          <p:nvPr/>
        </p:nvSpPr>
        <p:spPr>
          <a:xfrm>
            <a:off x="9988313" y="3253017"/>
            <a:ext cx="4218305" cy="321242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85"/>
              </a:spcBef>
            </a:pPr>
            <a:r>
              <a:rPr lang="en-GB" sz="1600" spc="-100" dirty="0">
                <a:solidFill>
                  <a:srgbClr val="231F20"/>
                </a:solidFill>
                <a:latin typeface="Gotham-Book"/>
                <a:cs typeface="Gotham-Book"/>
              </a:rPr>
              <a:t>Vanilla Sponge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68" name="object 64">
            <a:extLst>
              <a:ext uri="{FF2B5EF4-FFF2-40B4-BE49-F238E27FC236}">
                <a16:creationId xmlns:a16="http://schemas.microsoft.com/office/drawing/2014/main" id="{7352DC45-29AF-D6C9-98F4-D6C4102DE42D}"/>
              </a:ext>
            </a:extLst>
          </p:cNvPr>
          <p:cNvSpPr txBox="1"/>
          <p:nvPr/>
        </p:nvSpPr>
        <p:spPr>
          <a:xfrm>
            <a:off x="9848851" y="4772586"/>
            <a:ext cx="444628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Fish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Fingers</a:t>
            </a:r>
            <a:r>
              <a:rPr sz="1600" spc="-4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4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Chips</a:t>
            </a:r>
            <a:endParaRPr sz="1600" dirty="0">
              <a:latin typeface="Gotham-Book"/>
              <a:cs typeface="Gotham-Book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endParaRPr sz="1600" dirty="0">
              <a:latin typeface="Gotham Bold"/>
              <a:cs typeface="Gotham Bold"/>
            </a:endParaRPr>
          </a:p>
        </p:txBody>
      </p:sp>
      <p:sp>
        <p:nvSpPr>
          <p:cNvPr id="69" name="object 65">
            <a:extLst>
              <a:ext uri="{FF2B5EF4-FFF2-40B4-BE49-F238E27FC236}">
                <a16:creationId xmlns:a16="http://schemas.microsoft.com/office/drawing/2014/main" id="{A3BC83C5-06B5-4C1B-57FB-2BC7538A066F}"/>
              </a:ext>
            </a:extLst>
          </p:cNvPr>
          <p:cNvSpPr txBox="1"/>
          <p:nvPr/>
        </p:nvSpPr>
        <p:spPr>
          <a:xfrm>
            <a:off x="9891964" y="5450843"/>
            <a:ext cx="4452687" cy="259045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Peas</a:t>
            </a:r>
            <a:r>
              <a:rPr sz="1600" spc="-3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3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Baked</a:t>
            </a:r>
            <a:r>
              <a:rPr sz="1600" spc="-2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Beans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70" name="object 66">
            <a:extLst>
              <a:ext uri="{FF2B5EF4-FFF2-40B4-BE49-F238E27FC236}">
                <a16:creationId xmlns:a16="http://schemas.microsoft.com/office/drawing/2014/main" id="{5B61E23A-0F12-9061-31E5-05DEE3EC52B3}"/>
              </a:ext>
            </a:extLst>
          </p:cNvPr>
          <p:cNvSpPr txBox="1"/>
          <p:nvPr/>
        </p:nvSpPr>
        <p:spPr>
          <a:xfrm>
            <a:off x="9891965" y="5849751"/>
            <a:ext cx="4399932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Jelly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71" name="object 63">
            <a:extLst>
              <a:ext uri="{FF2B5EF4-FFF2-40B4-BE49-F238E27FC236}">
                <a16:creationId xmlns:a16="http://schemas.microsoft.com/office/drawing/2014/main" id="{07CC0852-A314-A9D8-8FBF-CE8ED8D945CC}"/>
              </a:ext>
            </a:extLst>
          </p:cNvPr>
          <p:cNvSpPr txBox="1"/>
          <p:nvPr/>
        </p:nvSpPr>
        <p:spPr>
          <a:xfrm>
            <a:off x="10001250" y="4060558"/>
            <a:ext cx="4218305" cy="321242"/>
          </a:xfrm>
          <a:prstGeom prst="rect">
            <a:avLst/>
          </a:prstGeom>
        </p:spPr>
        <p:txBody>
          <a:bodyPr vert="horz" wrap="square" lIns="0" tIns="74295" rIns="0" bIns="0" rtlCol="0" anchor="t">
            <a:spAutoFit/>
          </a:bodyPr>
          <a:lstStyle/>
          <a:p>
            <a:pPr marL="1905" algn="ctr">
              <a:spcBef>
                <a:spcPts val="600"/>
              </a:spcBef>
            </a:pPr>
            <a:r>
              <a:rPr lang="en-GB" sz="1600" spc="-25" dirty="0">
                <a:solidFill>
                  <a:srgbClr val="231F20"/>
                </a:solidFill>
                <a:latin typeface="Gotham-Book"/>
                <a:cs typeface="Gotham-Book"/>
              </a:rPr>
              <a:t>Golden-Baked Tomato Pasta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72" name="object 40">
            <a:extLst>
              <a:ext uri="{FF2B5EF4-FFF2-40B4-BE49-F238E27FC236}">
                <a16:creationId xmlns:a16="http://schemas.microsoft.com/office/drawing/2014/main" id="{F319F887-6758-C7EE-0EFF-289FABC17A5C}"/>
              </a:ext>
            </a:extLst>
          </p:cNvPr>
          <p:cNvSpPr txBox="1"/>
          <p:nvPr/>
        </p:nvSpPr>
        <p:spPr>
          <a:xfrm>
            <a:off x="5271429" y="3241776"/>
            <a:ext cx="4577421" cy="321242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85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Apple &amp; Berry Crumble with Custard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3" name="object 67">
            <a:extLst>
              <a:ext uri="{FF2B5EF4-FFF2-40B4-BE49-F238E27FC236}">
                <a16:creationId xmlns:a16="http://schemas.microsoft.com/office/drawing/2014/main" id="{B1189DD1-E7F2-0139-0044-22E5380A3CFC}"/>
              </a:ext>
            </a:extLst>
          </p:cNvPr>
          <p:cNvSpPr txBox="1"/>
          <p:nvPr/>
        </p:nvSpPr>
        <p:spPr>
          <a:xfrm>
            <a:off x="1896377" y="2671850"/>
            <a:ext cx="3735773" cy="807913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10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th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November. 1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st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December.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12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th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January. 2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nd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23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rd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February.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16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th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March</a:t>
            </a:r>
            <a:endParaRPr lang="en-GB" sz="1600" baseline="30000" dirty="0">
              <a:solidFill>
                <a:srgbClr val="231F20"/>
              </a:solidFill>
              <a:latin typeface="Gotham-Book"/>
              <a:cs typeface="Gotham-Book"/>
            </a:endParaRPr>
          </a:p>
        </p:txBody>
      </p:sp>
      <p:pic>
        <p:nvPicPr>
          <p:cNvPr id="5" name="Picture 4" descr="A black leaf in a circle&#10;&#10;AI-generated content may be incorrect.">
            <a:extLst>
              <a:ext uri="{FF2B5EF4-FFF2-40B4-BE49-F238E27FC236}">
                <a16:creationId xmlns:a16="http://schemas.microsoft.com/office/drawing/2014/main" id="{F3A811DF-1C2F-9696-4C09-42B2E26B41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779" y="4444800"/>
            <a:ext cx="228600" cy="228600"/>
          </a:xfrm>
          <a:prstGeom prst="rect">
            <a:avLst/>
          </a:prstGeom>
        </p:spPr>
      </p:pic>
      <p:pic>
        <p:nvPicPr>
          <p:cNvPr id="8" name="Picture 7" descr="A black leaf in a circle&#10;&#10;AI-generated content may be incorrect.">
            <a:extLst>
              <a:ext uri="{FF2B5EF4-FFF2-40B4-BE49-F238E27FC236}">
                <a16:creationId xmlns:a16="http://schemas.microsoft.com/office/drawing/2014/main" id="{8ACCDB2E-7FA6-8272-E694-CBDDBB6732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2451" y="1897139"/>
            <a:ext cx="228600" cy="228600"/>
          </a:xfrm>
          <a:prstGeom prst="rect">
            <a:avLst/>
          </a:prstGeom>
        </p:spPr>
      </p:pic>
      <p:pic>
        <p:nvPicPr>
          <p:cNvPr id="13" name="Picture 12" descr="A green circle with white letters and a black background&#10;&#10;AI-generated content may be incorrect.">
            <a:extLst>
              <a:ext uri="{FF2B5EF4-FFF2-40B4-BE49-F238E27FC236}">
                <a16:creationId xmlns:a16="http://schemas.microsoft.com/office/drawing/2014/main" id="{C852245B-990C-4AD3-B645-3ECB00968C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990" y="4438191"/>
            <a:ext cx="228600" cy="228600"/>
          </a:xfrm>
          <a:prstGeom prst="rect">
            <a:avLst/>
          </a:prstGeom>
        </p:spPr>
      </p:pic>
      <p:pic>
        <p:nvPicPr>
          <p:cNvPr id="14" name="Picture 13" descr="A green and black logo&#10;&#10;AI-generated content may be incorrect.">
            <a:extLst>
              <a:ext uri="{FF2B5EF4-FFF2-40B4-BE49-F238E27FC236}">
                <a16:creationId xmlns:a16="http://schemas.microsoft.com/office/drawing/2014/main" id="{F4362C00-553A-0AD0-955B-8962478DFE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050" y="1882698"/>
            <a:ext cx="215900" cy="215900"/>
          </a:xfrm>
          <a:prstGeom prst="rect">
            <a:avLst/>
          </a:prstGeom>
        </p:spPr>
      </p:pic>
      <p:pic>
        <p:nvPicPr>
          <p:cNvPr id="15" name="Picture 14" descr="A green and black logo&#10;&#10;AI-generated content may be incorrect.">
            <a:extLst>
              <a:ext uri="{FF2B5EF4-FFF2-40B4-BE49-F238E27FC236}">
                <a16:creationId xmlns:a16="http://schemas.microsoft.com/office/drawing/2014/main" id="{AF8D6DA1-4267-DBF5-739B-3728604D08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511" y="4401295"/>
            <a:ext cx="215900" cy="215900"/>
          </a:xfrm>
          <a:prstGeom prst="rect">
            <a:avLst/>
          </a:prstGeom>
        </p:spPr>
      </p:pic>
      <p:pic>
        <p:nvPicPr>
          <p:cNvPr id="16" name="Picture 15" descr="A green and black logo&#10;&#10;AI-generated content may be incorrect.">
            <a:extLst>
              <a:ext uri="{FF2B5EF4-FFF2-40B4-BE49-F238E27FC236}">
                <a16:creationId xmlns:a16="http://schemas.microsoft.com/office/drawing/2014/main" id="{F7349600-8D85-7BEC-14FE-98396BE2AF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3533" y="4457167"/>
            <a:ext cx="215900" cy="215900"/>
          </a:xfrm>
          <a:prstGeom prst="rect">
            <a:avLst/>
          </a:prstGeom>
        </p:spPr>
      </p:pic>
      <p:pic>
        <p:nvPicPr>
          <p:cNvPr id="17" name="Picture 16" descr="A green and black logo&#10;&#10;AI-generated content may be incorrect.">
            <a:extLst>
              <a:ext uri="{FF2B5EF4-FFF2-40B4-BE49-F238E27FC236}">
                <a16:creationId xmlns:a16="http://schemas.microsoft.com/office/drawing/2014/main" id="{359BE8A9-DE13-F65A-8619-39B4370A89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5690" y="5036078"/>
            <a:ext cx="215900" cy="215900"/>
          </a:xfrm>
          <a:prstGeom prst="rect">
            <a:avLst/>
          </a:prstGeom>
        </p:spPr>
      </p:pic>
      <p:pic>
        <p:nvPicPr>
          <p:cNvPr id="18" name="Picture 17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61652F50-97FC-0324-D189-65DD7E0F49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5310" y="2925272"/>
            <a:ext cx="203200" cy="215900"/>
          </a:xfrm>
          <a:prstGeom prst="rect">
            <a:avLst/>
          </a:prstGeom>
        </p:spPr>
      </p:pic>
      <p:pic>
        <p:nvPicPr>
          <p:cNvPr id="19" name="Picture 18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5073CEE9-F778-B23B-2B35-3CC160CD092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0278" y="3329377"/>
            <a:ext cx="203200" cy="215900"/>
          </a:xfrm>
          <a:prstGeom prst="rect">
            <a:avLst/>
          </a:prstGeom>
        </p:spPr>
      </p:pic>
      <p:pic>
        <p:nvPicPr>
          <p:cNvPr id="20" name="Picture 19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89348B5F-27A0-881A-972E-CBD7F7E467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119" y="5487805"/>
            <a:ext cx="203200" cy="215900"/>
          </a:xfrm>
          <a:prstGeom prst="rect">
            <a:avLst/>
          </a:prstGeom>
        </p:spPr>
      </p:pic>
      <p:pic>
        <p:nvPicPr>
          <p:cNvPr id="21" name="Picture 20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5F3981A6-C66D-E3B7-C2D6-60500DFF19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1451" y="2928032"/>
            <a:ext cx="203200" cy="215900"/>
          </a:xfrm>
          <a:prstGeom prst="rect">
            <a:avLst/>
          </a:prstGeom>
        </p:spPr>
      </p:pic>
      <p:pic>
        <p:nvPicPr>
          <p:cNvPr id="22" name="Picture 21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463C5385-A04A-F480-A5CC-730B6C77D94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8510" y="5487805"/>
            <a:ext cx="203200" cy="215900"/>
          </a:xfrm>
          <a:prstGeom prst="rect">
            <a:avLst/>
          </a:prstGeom>
        </p:spPr>
      </p:pic>
      <p:pic>
        <p:nvPicPr>
          <p:cNvPr id="23" name="Picture 22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510BFF3F-1C65-1693-0CF4-97F1121883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850" y="5882502"/>
            <a:ext cx="203200" cy="215900"/>
          </a:xfrm>
          <a:prstGeom prst="rect">
            <a:avLst/>
          </a:prstGeom>
        </p:spPr>
      </p:pic>
      <p:pic>
        <p:nvPicPr>
          <p:cNvPr id="24" name="Picture 23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5EB87363-4635-CA84-3104-B4C8BBA6B1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5972" y="5487805"/>
            <a:ext cx="203200" cy="215900"/>
          </a:xfrm>
          <a:prstGeom prst="rect">
            <a:avLst/>
          </a:prstGeom>
        </p:spPr>
      </p:pic>
      <p:pic>
        <p:nvPicPr>
          <p:cNvPr id="28" name="object 72">
            <a:extLst>
              <a:ext uri="{FF2B5EF4-FFF2-40B4-BE49-F238E27FC236}">
                <a16:creationId xmlns:a16="http://schemas.microsoft.com/office/drawing/2014/main" id="{84E27EF0-78C5-A6C1-7512-52B7046FBDE0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16272" y="7708900"/>
            <a:ext cx="1245603" cy="1851342"/>
          </a:xfrm>
          <a:prstGeom prst="rect">
            <a:avLst/>
          </a:prstGeom>
        </p:spPr>
      </p:pic>
      <p:pic>
        <p:nvPicPr>
          <p:cNvPr id="33" name="Picture 32" descr="A blue and black logo&#10;&#10;AI-generated content may be incorrect.">
            <a:extLst>
              <a:ext uri="{FF2B5EF4-FFF2-40B4-BE49-F238E27FC236}">
                <a16:creationId xmlns:a16="http://schemas.microsoft.com/office/drawing/2014/main" id="{1DEE4506-088E-026B-B3AF-55EAF670EEB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926" y="4452831"/>
            <a:ext cx="215900" cy="215900"/>
          </a:xfrm>
          <a:prstGeom prst="rect">
            <a:avLst/>
          </a:prstGeom>
        </p:spPr>
      </p:pic>
      <p:pic>
        <p:nvPicPr>
          <p:cNvPr id="34" name="Picture 33" descr="A blue and black logo&#10;&#10;AI-generated content may be incorrect.">
            <a:extLst>
              <a:ext uri="{FF2B5EF4-FFF2-40B4-BE49-F238E27FC236}">
                <a16:creationId xmlns:a16="http://schemas.microsoft.com/office/drawing/2014/main" id="{22D795AB-FE09-B9F6-9A45-3D43FAF9E57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9065" y="2501108"/>
            <a:ext cx="215900" cy="215900"/>
          </a:xfrm>
          <a:prstGeom prst="rect">
            <a:avLst/>
          </a:prstGeom>
        </p:spPr>
      </p:pic>
      <p:pic>
        <p:nvPicPr>
          <p:cNvPr id="9" name="Picture 8" descr="A black leaf in a circle&#10;&#10;AI-generated content may be incorrect.">
            <a:extLst>
              <a:ext uri="{FF2B5EF4-FFF2-40B4-BE49-F238E27FC236}">
                <a16:creationId xmlns:a16="http://schemas.microsoft.com/office/drawing/2014/main" id="{4989889B-60AA-75A7-028F-C0912EB588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432" y="5869802"/>
            <a:ext cx="228600" cy="228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9D223C-1B26-9E1D-B0BD-FA9B0A265D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98719" y="9132376"/>
            <a:ext cx="363155" cy="226813"/>
          </a:xfrm>
          <a:prstGeom prst="rect">
            <a:avLst/>
          </a:prstGeom>
        </p:spPr>
      </p:pic>
      <p:pic>
        <p:nvPicPr>
          <p:cNvPr id="10" name="object 71">
            <a:extLst>
              <a:ext uri="{FF2B5EF4-FFF2-40B4-BE49-F238E27FC236}">
                <a16:creationId xmlns:a16="http://schemas.microsoft.com/office/drawing/2014/main" id="{B01694CF-1A49-833C-4A97-E2EDAAB7EF29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458926" y="3617871"/>
            <a:ext cx="915582" cy="84502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6FC461F1-51F8-4BCD-A130-FFB0CA7E65C9}"/>
              </a:ext>
            </a:extLst>
          </p:cNvPr>
          <p:cNvSpPr txBox="1"/>
          <p:nvPr/>
        </p:nvSpPr>
        <p:spPr>
          <a:xfrm>
            <a:off x="828136" y="3105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ADC902A8-9CC5-1422-73B9-4B75F103F6E5}"/>
              </a:ext>
            </a:extLst>
          </p:cNvPr>
          <p:cNvSpPr txBox="1"/>
          <p:nvPr/>
        </p:nvSpPr>
        <p:spPr>
          <a:xfrm>
            <a:off x="13733253" y="82813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63" name="object 33">
            <a:extLst>
              <a:ext uri="{FF2B5EF4-FFF2-40B4-BE49-F238E27FC236}">
                <a16:creationId xmlns:a16="http://schemas.microsoft.com/office/drawing/2014/main" id="{23550F0E-F2B0-42A4-B63E-DD1759746347}"/>
              </a:ext>
            </a:extLst>
          </p:cNvPr>
          <p:cNvSpPr txBox="1"/>
          <p:nvPr/>
        </p:nvSpPr>
        <p:spPr>
          <a:xfrm>
            <a:off x="5339990" y="1484448"/>
            <a:ext cx="4392951" cy="602729"/>
          </a:xfrm>
          <a:prstGeom prst="rect">
            <a:avLst/>
          </a:prstGeom>
        </p:spPr>
        <p:txBody>
          <a:bodyPr vert="horz" wrap="square" lIns="0" tIns="109220" rIns="0" bIns="0" rtlCol="0" anchor="t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Cajun Mayo Hot Dog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3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Wedges</a:t>
            </a:r>
            <a:endParaRPr sz="1600" dirty="0">
              <a:latin typeface="Gotham-Book"/>
              <a:cs typeface="Gotham-Book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endParaRPr sz="1600" dirty="0">
              <a:latin typeface="Gotham Bold"/>
              <a:cs typeface="Gotham Bold"/>
            </a:endParaRPr>
          </a:p>
        </p:txBody>
      </p:sp>
      <p:sp>
        <p:nvSpPr>
          <p:cNvPr id="64" name="object 34">
            <a:extLst>
              <a:ext uri="{FF2B5EF4-FFF2-40B4-BE49-F238E27FC236}">
                <a16:creationId xmlns:a16="http://schemas.microsoft.com/office/drawing/2014/main" id="{64C5088A-7E5D-C748-FD0B-E00BC754F26D}"/>
              </a:ext>
            </a:extLst>
          </p:cNvPr>
          <p:cNvSpPr txBox="1"/>
          <p:nvPr/>
        </p:nvSpPr>
        <p:spPr>
          <a:xfrm>
            <a:off x="5339990" y="2237588"/>
            <a:ext cx="450885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sz="1600" spc="-70" dirty="0">
                <a:solidFill>
                  <a:srgbClr val="231F20"/>
                </a:solidFill>
                <a:latin typeface="Gotham-Book"/>
                <a:cs typeface="Gotham-Book"/>
              </a:rPr>
              <a:t>Italian-Style Chicken Meatballs with Rich Tomato Pasta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65" name="object 35">
            <a:extLst>
              <a:ext uri="{FF2B5EF4-FFF2-40B4-BE49-F238E27FC236}">
                <a16:creationId xmlns:a16="http://schemas.microsoft.com/office/drawing/2014/main" id="{DF6BF075-11D4-20EF-5878-E9787E1F8567}"/>
              </a:ext>
            </a:extLst>
          </p:cNvPr>
          <p:cNvSpPr txBox="1"/>
          <p:nvPr/>
        </p:nvSpPr>
        <p:spPr>
          <a:xfrm>
            <a:off x="5240527" y="2915844"/>
            <a:ext cx="4392951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500" dirty="0">
                <a:solidFill>
                  <a:srgbClr val="231F20"/>
                </a:solidFill>
                <a:latin typeface="Gotham-Book"/>
                <a:cs typeface="Gotham-Book"/>
              </a:rPr>
              <a:t>Roasted</a:t>
            </a:r>
            <a:r>
              <a:rPr lang="en-GB" sz="1500" spc="-5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500" dirty="0">
                <a:solidFill>
                  <a:srgbClr val="231F20"/>
                </a:solidFill>
                <a:latin typeface="Gotham-Book"/>
                <a:cs typeface="Gotham-Book"/>
              </a:rPr>
              <a:t>Mediterranean</a:t>
            </a:r>
            <a:r>
              <a:rPr lang="en-GB" sz="1500" spc="-5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500" spc="-10" dirty="0">
                <a:solidFill>
                  <a:srgbClr val="231F20"/>
                </a:solidFill>
                <a:latin typeface="Gotham-Book"/>
                <a:cs typeface="Gotham-Book"/>
              </a:rPr>
              <a:t>Veggie</a:t>
            </a:r>
            <a:r>
              <a:rPr lang="en-GB" sz="1500" spc="-5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5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lang="en-GB" sz="1500" spc="-50" dirty="0">
                <a:solidFill>
                  <a:srgbClr val="231F20"/>
                </a:solidFill>
                <a:latin typeface="Gotham-Book"/>
                <a:cs typeface="Gotham-Book"/>
              </a:rPr>
              <a:t> Green Beans</a:t>
            </a:r>
            <a:endParaRPr lang="en-GB" sz="1500" dirty="0">
              <a:latin typeface="Gotham-Book"/>
              <a:cs typeface="Gotham-Book"/>
            </a:endParaRPr>
          </a:p>
        </p:txBody>
      </p:sp>
      <p:sp>
        <p:nvSpPr>
          <p:cNvPr id="66" name="object 40">
            <a:extLst>
              <a:ext uri="{FF2B5EF4-FFF2-40B4-BE49-F238E27FC236}">
                <a16:creationId xmlns:a16="http://schemas.microsoft.com/office/drawing/2014/main" id="{30682B10-D80D-418C-6E4F-3895CAC4C4F7}"/>
              </a:ext>
            </a:extLst>
          </p:cNvPr>
          <p:cNvSpPr txBox="1"/>
          <p:nvPr/>
        </p:nvSpPr>
        <p:spPr>
          <a:xfrm>
            <a:off x="5551340" y="4022692"/>
            <a:ext cx="4349710" cy="321242"/>
          </a:xfrm>
          <a:prstGeom prst="rect">
            <a:avLst/>
          </a:prstGeom>
        </p:spPr>
        <p:txBody>
          <a:bodyPr vert="horz" wrap="square" lIns="0" tIns="74295" rIns="0" bIns="0" rtlCol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Chinese Fried Rice</a:t>
            </a:r>
            <a:endParaRPr lang="en-GB" sz="1600" dirty="0">
              <a:latin typeface="Gotham Bold"/>
              <a:cs typeface="Gotham Bold"/>
            </a:endParaRPr>
          </a:p>
        </p:txBody>
      </p:sp>
      <p:sp>
        <p:nvSpPr>
          <p:cNvPr id="67" name="object 41">
            <a:extLst>
              <a:ext uri="{FF2B5EF4-FFF2-40B4-BE49-F238E27FC236}">
                <a16:creationId xmlns:a16="http://schemas.microsoft.com/office/drawing/2014/main" id="{8784FE4E-E212-53BC-7D37-2A04F3144F7D}"/>
              </a:ext>
            </a:extLst>
          </p:cNvPr>
          <p:cNvSpPr txBox="1"/>
          <p:nvPr/>
        </p:nvSpPr>
        <p:spPr>
          <a:xfrm>
            <a:off x="5348162" y="4772586"/>
            <a:ext cx="4500687" cy="245324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997585" marR="5080" indent="-985519" algn="ctr">
              <a:lnSpc>
                <a:spcPct val="101800"/>
              </a:lnSpc>
              <a:spcBef>
                <a:spcPts val="6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Margherita Pizza with Cajun Wedges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68" name="object 42">
            <a:extLst>
              <a:ext uri="{FF2B5EF4-FFF2-40B4-BE49-F238E27FC236}">
                <a16:creationId xmlns:a16="http://schemas.microsoft.com/office/drawing/2014/main" id="{46E04802-1FCE-BE50-289D-8B0AAE963B32}"/>
              </a:ext>
            </a:extLst>
          </p:cNvPr>
          <p:cNvSpPr txBox="1"/>
          <p:nvPr/>
        </p:nvSpPr>
        <p:spPr>
          <a:xfrm>
            <a:off x="5339990" y="5450843"/>
            <a:ext cx="4480626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Sweetcorn</a:t>
            </a:r>
            <a:r>
              <a:rPr sz="1600" spc="-3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3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Red Cabbage Slaw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69" name="object 43">
            <a:extLst>
              <a:ext uri="{FF2B5EF4-FFF2-40B4-BE49-F238E27FC236}">
                <a16:creationId xmlns:a16="http://schemas.microsoft.com/office/drawing/2014/main" id="{E9E7FA98-299A-1367-7561-974E18756A02}"/>
              </a:ext>
            </a:extLst>
          </p:cNvPr>
          <p:cNvSpPr txBox="1"/>
          <p:nvPr/>
        </p:nvSpPr>
        <p:spPr>
          <a:xfrm>
            <a:off x="5394876" y="5831226"/>
            <a:ext cx="4370853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spc="-25" dirty="0">
                <a:solidFill>
                  <a:srgbClr val="231F20"/>
                </a:solidFill>
                <a:latin typeface="Gotham-Book"/>
                <a:cs typeface="Gotham-Book"/>
              </a:rPr>
              <a:t>Oat Cookie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70" name="object 48">
            <a:extLst>
              <a:ext uri="{FF2B5EF4-FFF2-40B4-BE49-F238E27FC236}">
                <a16:creationId xmlns:a16="http://schemas.microsoft.com/office/drawing/2014/main" id="{07087F84-6962-B308-C8F8-849E77251BE4}"/>
              </a:ext>
            </a:extLst>
          </p:cNvPr>
          <p:cNvSpPr txBox="1"/>
          <p:nvPr/>
        </p:nvSpPr>
        <p:spPr>
          <a:xfrm>
            <a:off x="771269" y="4003776"/>
            <a:ext cx="4576893" cy="602729"/>
          </a:xfrm>
          <a:prstGeom prst="rect">
            <a:avLst/>
          </a:prstGeom>
        </p:spPr>
        <p:txBody>
          <a:bodyPr vert="horz" wrap="square" lIns="0" tIns="109220" rIns="0" bIns="0" rtlCol="0" anchor="t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Veggie Sausage with Crispy Potatoes, Yorkshire Pudding &amp; Gravy </a:t>
            </a:r>
            <a:endParaRPr lang="en-GB" sz="1600" dirty="0">
              <a:latin typeface="Gotham Bold"/>
              <a:cs typeface="Gotham Bold"/>
            </a:endParaRPr>
          </a:p>
        </p:txBody>
      </p:sp>
      <p:sp>
        <p:nvSpPr>
          <p:cNvPr id="71" name="object 49">
            <a:extLst>
              <a:ext uri="{FF2B5EF4-FFF2-40B4-BE49-F238E27FC236}">
                <a16:creationId xmlns:a16="http://schemas.microsoft.com/office/drawing/2014/main" id="{3FB0F5A0-7CDF-ABE2-38D1-5F702F41BEBD}"/>
              </a:ext>
            </a:extLst>
          </p:cNvPr>
          <p:cNvSpPr txBox="1"/>
          <p:nvPr/>
        </p:nvSpPr>
        <p:spPr>
          <a:xfrm>
            <a:off x="771269" y="4772588"/>
            <a:ext cx="4576893" cy="501356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584200" algn="ctr">
              <a:lnSpc>
                <a:spcPct val="101800"/>
              </a:lnSpc>
              <a:spcBef>
                <a:spcPts val="60"/>
              </a:spcBef>
            </a:pPr>
            <a:r>
              <a:rPr lang="en-GB" sz="1600" spc="-10" dirty="0">
                <a:solidFill>
                  <a:srgbClr val="231F20"/>
                </a:solidFill>
                <a:latin typeface="Gotham-Book"/>
                <a:cs typeface="Gotham-Book"/>
              </a:rPr>
              <a:t>Roast Pork  with Crispy Potatoes, Yorkshire Pudding &amp; Gravy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72" name="object 50">
            <a:extLst>
              <a:ext uri="{FF2B5EF4-FFF2-40B4-BE49-F238E27FC236}">
                <a16:creationId xmlns:a16="http://schemas.microsoft.com/office/drawing/2014/main" id="{B90369DA-B04F-7616-122F-DFA9349F2E74}"/>
              </a:ext>
            </a:extLst>
          </p:cNvPr>
          <p:cNvSpPr txBox="1"/>
          <p:nvPr/>
        </p:nvSpPr>
        <p:spPr>
          <a:xfrm>
            <a:off x="828136" y="5450843"/>
            <a:ext cx="4511854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Carrots &amp; Cabbage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73" name="object 51">
            <a:extLst>
              <a:ext uri="{FF2B5EF4-FFF2-40B4-BE49-F238E27FC236}">
                <a16:creationId xmlns:a16="http://schemas.microsoft.com/office/drawing/2014/main" id="{CFB5C739-E6A6-C931-905C-F0F882B5B7BD}"/>
              </a:ext>
            </a:extLst>
          </p:cNvPr>
          <p:cNvSpPr txBox="1"/>
          <p:nvPr/>
        </p:nvSpPr>
        <p:spPr>
          <a:xfrm>
            <a:off x="828136" y="5806156"/>
            <a:ext cx="4520026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Eve’s Pudding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74" name="object 56">
            <a:extLst>
              <a:ext uri="{FF2B5EF4-FFF2-40B4-BE49-F238E27FC236}">
                <a16:creationId xmlns:a16="http://schemas.microsoft.com/office/drawing/2014/main" id="{063491D6-EB47-C6E8-5478-26CD85A57024}"/>
              </a:ext>
            </a:extLst>
          </p:cNvPr>
          <p:cNvSpPr txBox="1"/>
          <p:nvPr/>
        </p:nvSpPr>
        <p:spPr>
          <a:xfrm>
            <a:off x="9848850" y="1510692"/>
            <a:ext cx="4370706" cy="356508"/>
          </a:xfrm>
          <a:prstGeom prst="rect">
            <a:avLst/>
          </a:prstGeom>
        </p:spPr>
        <p:txBody>
          <a:bodyPr vert="horz" wrap="square" lIns="0" tIns="109220" rIns="0" bIns="0" rtlCol="0" anchor="t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1600" spc="-10" dirty="0">
                <a:solidFill>
                  <a:srgbClr val="231F20"/>
                </a:solidFill>
                <a:latin typeface="Gotham-Book"/>
                <a:cs typeface="Gotham-Book"/>
              </a:rPr>
              <a:t>Cheesy Baked Bean Wrap with Wedges</a:t>
            </a:r>
            <a:endParaRPr lang="en-GB" sz="1600" dirty="0">
              <a:latin typeface="Gotham Bold"/>
              <a:cs typeface="Gotham Bold"/>
            </a:endParaRPr>
          </a:p>
        </p:txBody>
      </p:sp>
      <p:sp>
        <p:nvSpPr>
          <p:cNvPr id="75" name="object 57">
            <a:extLst>
              <a:ext uri="{FF2B5EF4-FFF2-40B4-BE49-F238E27FC236}">
                <a16:creationId xmlns:a16="http://schemas.microsoft.com/office/drawing/2014/main" id="{D236D368-E38C-6257-90CE-D05DFCF75CB2}"/>
              </a:ext>
            </a:extLst>
          </p:cNvPr>
          <p:cNvSpPr txBox="1"/>
          <p:nvPr/>
        </p:nvSpPr>
        <p:spPr>
          <a:xfrm>
            <a:off x="9848849" y="2237588"/>
            <a:ext cx="4370706" cy="253916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Chicken Korma with Rice</a:t>
            </a:r>
            <a:endParaRPr lang="en-GB" sz="1600" dirty="0">
              <a:latin typeface="Gotham-Book"/>
              <a:cs typeface="Gotham-Book"/>
            </a:endParaRPr>
          </a:p>
        </p:txBody>
      </p:sp>
      <p:sp>
        <p:nvSpPr>
          <p:cNvPr id="76" name="object 58">
            <a:extLst>
              <a:ext uri="{FF2B5EF4-FFF2-40B4-BE49-F238E27FC236}">
                <a16:creationId xmlns:a16="http://schemas.microsoft.com/office/drawing/2014/main" id="{0A1379BF-BBE1-AB54-3542-2A6468992C4E}"/>
              </a:ext>
            </a:extLst>
          </p:cNvPr>
          <p:cNvSpPr txBox="1"/>
          <p:nvPr/>
        </p:nvSpPr>
        <p:spPr>
          <a:xfrm>
            <a:off x="9707875" y="2931317"/>
            <a:ext cx="4508859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Honey &amp; Soy Glazed Broccoli &amp;Sweetcorn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77" name="object 63">
            <a:extLst>
              <a:ext uri="{FF2B5EF4-FFF2-40B4-BE49-F238E27FC236}">
                <a16:creationId xmlns:a16="http://schemas.microsoft.com/office/drawing/2014/main" id="{3C016A71-8AF1-DA91-C4D1-21200B766A5B}"/>
              </a:ext>
            </a:extLst>
          </p:cNvPr>
          <p:cNvSpPr txBox="1"/>
          <p:nvPr/>
        </p:nvSpPr>
        <p:spPr>
          <a:xfrm>
            <a:off x="9988313" y="3253017"/>
            <a:ext cx="4218305" cy="321242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85"/>
              </a:spcBef>
            </a:pPr>
            <a:r>
              <a:rPr lang="en-GB" sz="1600" spc="-100" dirty="0">
                <a:solidFill>
                  <a:srgbClr val="231F20"/>
                </a:solidFill>
                <a:latin typeface="Gotham-Book"/>
                <a:cs typeface="Gotham-Book"/>
              </a:rPr>
              <a:t>Chocolate Orange Brownie</a:t>
            </a:r>
            <a:endParaRPr sz="1600" dirty="0">
              <a:latin typeface="Gotham Bold"/>
              <a:cs typeface="Gotham Bold"/>
            </a:endParaRPr>
          </a:p>
        </p:txBody>
      </p:sp>
      <p:sp>
        <p:nvSpPr>
          <p:cNvPr id="78" name="object 64">
            <a:extLst>
              <a:ext uri="{FF2B5EF4-FFF2-40B4-BE49-F238E27FC236}">
                <a16:creationId xmlns:a16="http://schemas.microsoft.com/office/drawing/2014/main" id="{2614BD95-C35B-3301-48F8-B9A5799F7F9E}"/>
              </a:ext>
            </a:extLst>
          </p:cNvPr>
          <p:cNvSpPr txBox="1"/>
          <p:nvPr/>
        </p:nvSpPr>
        <p:spPr>
          <a:xfrm>
            <a:off x="9848849" y="4772587"/>
            <a:ext cx="450885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Fish</a:t>
            </a:r>
            <a:r>
              <a:rPr lang="en-GB" sz="1600" spc="-3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Fingers</a:t>
            </a:r>
            <a:r>
              <a:rPr lang="en-GB" sz="1600" spc="-3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lang="en-GB" sz="1600" spc="-3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600" spc="-10" dirty="0">
                <a:solidFill>
                  <a:srgbClr val="231F20"/>
                </a:solidFill>
                <a:latin typeface="Gotham-Book"/>
                <a:cs typeface="Gotham-Book"/>
              </a:rPr>
              <a:t>Chips</a:t>
            </a:r>
            <a:endParaRPr lang="en-GB" sz="1600" dirty="0">
              <a:latin typeface="Gotham-Book"/>
              <a:cs typeface="Gotham-Book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endParaRPr lang="en-GB" sz="1600" dirty="0">
              <a:latin typeface="Gotham Bold"/>
              <a:cs typeface="Gotham Bold"/>
            </a:endParaRPr>
          </a:p>
        </p:txBody>
      </p:sp>
      <p:sp>
        <p:nvSpPr>
          <p:cNvPr id="79" name="object 65">
            <a:extLst>
              <a:ext uri="{FF2B5EF4-FFF2-40B4-BE49-F238E27FC236}">
                <a16:creationId xmlns:a16="http://schemas.microsoft.com/office/drawing/2014/main" id="{9D0B4A70-62F8-61CB-ABD0-F2E5BB2EDD0D}"/>
              </a:ext>
            </a:extLst>
          </p:cNvPr>
          <p:cNvSpPr txBox="1"/>
          <p:nvPr/>
        </p:nvSpPr>
        <p:spPr>
          <a:xfrm>
            <a:off x="9867330" y="5450843"/>
            <a:ext cx="4430233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Mushy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Peas</a:t>
            </a:r>
            <a:r>
              <a:rPr sz="1600" spc="-3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&amp;</a:t>
            </a:r>
            <a:r>
              <a:rPr sz="1600" spc="-3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dirty="0">
                <a:solidFill>
                  <a:srgbClr val="231F20"/>
                </a:solidFill>
                <a:latin typeface="Gotham-Book"/>
                <a:cs typeface="Gotham-Book"/>
              </a:rPr>
              <a:t>Baked</a:t>
            </a:r>
            <a:r>
              <a:rPr sz="1600" spc="-25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sz="1600" spc="-10" dirty="0">
                <a:solidFill>
                  <a:srgbClr val="231F20"/>
                </a:solidFill>
                <a:latin typeface="Gotham-Book"/>
                <a:cs typeface="Gotham-Book"/>
              </a:rPr>
              <a:t>Beans</a:t>
            </a:r>
            <a:endParaRPr sz="1600" dirty="0">
              <a:latin typeface="Gotham-Book"/>
              <a:cs typeface="Gotham-Book"/>
            </a:endParaRPr>
          </a:p>
        </p:txBody>
      </p:sp>
      <p:sp>
        <p:nvSpPr>
          <p:cNvPr id="80" name="object 66">
            <a:extLst>
              <a:ext uri="{FF2B5EF4-FFF2-40B4-BE49-F238E27FC236}">
                <a16:creationId xmlns:a16="http://schemas.microsoft.com/office/drawing/2014/main" id="{1AF3CD0C-C01C-0473-A5F3-70834A697F72}"/>
              </a:ext>
            </a:extLst>
          </p:cNvPr>
          <p:cNvSpPr txBox="1"/>
          <p:nvPr/>
        </p:nvSpPr>
        <p:spPr>
          <a:xfrm>
            <a:off x="9901050" y="5848066"/>
            <a:ext cx="4482205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Tiffin</a:t>
            </a:r>
            <a:endParaRPr lang="en-GB" sz="1600" dirty="0">
              <a:latin typeface="Gotham-Book"/>
              <a:cs typeface="Gotham-Book"/>
            </a:endParaRPr>
          </a:p>
        </p:txBody>
      </p:sp>
      <p:sp>
        <p:nvSpPr>
          <p:cNvPr id="81" name="object 63">
            <a:extLst>
              <a:ext uri="{FF2B5EF4-FFF2-40B4-BE49-F238E27FC236}">
                <a16:creationId xmlns:a16="http://schemas.microsoft.com/office/drawing/2014/main" id="{BB366FF2-9A9E-B729-D87E-C7533A88A4F2}"/>
              </a:ext>
            </a:extLst>
          </p:cNvPr>
          <p:cNvSpPr txBox="1"/>
          <p:nvPr/>
        </p:nvSpPr>
        <p:spPr>
          <a:xfrm>
            <a:off x="9848850" y="4060558"/>
            <a:ext cx="4500686" cy="321242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Planet-Friendly Penne Bolognese</a:t>
            </a:r>
            <a:endParaRPr lang="en-GB" sz="1600" dirty="0">
              <a:latin typeface="Gotham Bold"/>
              <a:cs typeface="Gotham Bold"/>
            </a:endParaRPr>
          </a:p>
        </p:txBody>
      </p:sp>
      <p:sp>
        <p:nvSpPr>
          <p:cNvPr id="82" name="object 40">
            <a:extLst>
              <a:ext uri="{FF2B5EF4-FFF2-40B4-BE49-F238E27FC236}">
                <a16:creationId xmlns:a16="http://schemas.microsoft.com/office/drawing/2014/main" id="{085FEDF4-E89F-6ABA-1361-EDC6E12B1BD0}"/>
              </a:ext>
            </a:extLst>
          </p:cNvPr>
          <p:cNvSpPr txBox="1"/>
          <p:nvPr/>
        </p:nvSpPr>
        <p:spPr>
          <a:xfrm>
            <a:off x="5348163" y="3241776"/>
            <a:ext cx="4472453" cy="321242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85"/>
              </a:spcBef>
            </a:pPr>
            <a:r>
              <a:rPr lang="en-GB" sz="1600" spc="-30" dirty="0">
                <a:solidFill>
                  <a:srgbClr val="231F20"/>
                </a:solidFill>
                <a:latin typeface="Gotham-Book"/>
                <a:cs typeface="Gotham-Book"/>
              </a:rPr>
              <a:t>Peach Crumble 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with</a:t>
            </a:r>
            <a:r>
              <a:rPr lang="en-GB" sz="1600" spc="-60" dirty="0">
                <a:solidFill>
                  <a:srgbClr val="231F20"/>
                </a:solidFill>
                <a:latin typeface="Gotham-Book"/>
                <a:cs typeface="Gotham-Book"/>
              </a:rPr>
              <a:t> </a:t>
            </a:r>
            <a:r>
              <a:rPr lang="en-GB" sz="1600" spc="-10" dirty="0">
                <a:solidFill>
                  <a:srgbClr val="231F20"/>
                </a:solidFill>
                <a:latin typeface="Gotham-Book"/>
                <a:cs typeface="Gotham-Book"/>
              </a:rPr>
              <a:t>Custard</a:t>
            </a:r>
            <a:endParaRPr lang="en-GB" sz="1600" dirty="0">
              <a:latin typeface="Gotham-Book"/>
              <a:cs typeface="Gotham-Book"/>
            </a:endParaRPr>
          </a:p>
        </p:txBody>
      </p:sp>
      <p:sp>
        <p:nvSpPr>
          <p:cNvPr id="83" name="object 67">
            <a:extLst>
              <a:ext uri="{FF2B5EF4-FFF2-40B4-BE49-F238E27FC236}">
                <a16:creationId xmlns:a16="http://schemas.microsoft.com/office/drawing/2014/main" id="{8B6A99C4-F893-75C3-8C54-4707F9CFFCD8}"/>
              </a:ext>
            </a:extLst>
          </p:cNvPr>
          <p:cNvSpPr txBox="1"/>
          <p:nvPr/>
        </p:nvSpPr>
        <p:spPr>
          <a:xfrm>
            <a:off x="1625272" y="2789476"/>
            <a:ext cx="375363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17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th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November. 8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th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December. 19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th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January. 9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th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February. 2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nd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, 23</a:t>
            </a:r>
            <a:r>
              <a:rPr lang="en-GB" sz="1600" baseline="30000" dirty="0">
                <a:solidFill>
                  <a:srgbClr val="231F20"/>
                </a:solidFill>
                <a:latin typeface="Gotham-Book"/>
                <a:cs typeface="Gotham-Book"/>
              </a:rPr>
              <a:t>rd</a:t>
            </a:r>
            <a:r>
              <a:rPr lang="en-GB" sz="1600" dirty="0">
                <a:solidFill>
                  <a:srgbClr val="231F20"/>
                </a:solidFill>
                <a:latin typeface="Gotham-Book"/>
                <a:cs typeface="Gotham-Book"/>
              </a:rPr>
              <a:t> March</a:t>
            </a:r>
            <a:endParaRPr sz="1600" dirty="0">
              <a:latin typeface="Gotham-Book"/>
              <a:cs typeface="Gotham-Book"/>
            </a:endParaRPr>
          </a:p>
        </p:txBody>
      </p:sp>
      <p:pic>
        <p:nvPicPr>
          <p:cNvPr id="7" name="Picture 6" descr="A black leaf in a circle&#10;&#10;AI-generated content may be incorrect.">
            <a:extLst>
              <a:ext uri="{FF2B5EF4-FFF2-40B4-BE49-F238E27FC236}">
                <a16:creationId xmlns:a16="http://schemas.microsoft.com/office/drawing/2014/main" id="{BE6AA3C2-C561-22AD-3DD0-7C94306C50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9587" y="3320327"/>
            <a:ext cx="228600" cy="228600"/>
          </a:xfrm>
          <a:prstGeom prst="rect">
            <a:avLst/>
          </a:prstGeom>
        </p:spPr>
      </p:pic>
      <p:pic>
        <p:nvPicPr>
          <p:cNvPr id="9" name="Picture 8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EE995AD6-1262-25A3-3203-A08982AE78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416" y="2942785"/>
            <a:ext cx="203200" cy="215900"/>
          </a:xfrm>
          <a:prstGeom prst="rect">
            <a:avLst/>
          </a:prstGeom>
        </p:spPr>
      </p:pic>
      <p:pic>
        <p:nvPicPr>
          <p:cNvPr id="10" name="Picture 9" descr="A green and black logo&#10;&#10;AI-generated content may be incorrect.">
            <a:extLst>
              <a:ext uri="{FF2B5EF4-FFF2-40B4-BE49-F238E27FC236}">
                <a16:creationId xmlns:a16="http://schemas.microsoft.com/office/drawing/2014/main" id="{41F2A39D-09C5-E131-2D0A-6B067DCAF1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639" y="1932832"/>
            <a:ext cx="215900" cy="215900"/>
          </a:xfrm>
          <a:prstGeom prst="rect">
            <a:avLst/>
          </a:prstGeom>
        </p:spPr>
      </p:pic>
      <p:pic>
        <p:nvPicPr>
          <p:cNvPr id="11" name="Picture 10" descr="A green and black logo&#10;&#10;AI-generated content may be incorrect.">
            <a:extLst>
              <a:ext uri="{FF2B5EF4-FFF2-40B4-BE49-F238E27FC236}">
                <a16:creationId xmlns:a16="http://schemas.microsoft.com/office/drawing/2014/main" id="{3DCE67C1-0285-F27B-0F12-DBFADC2F751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244" y="4374711"/>
            <a:ext cx="215900" cy="215900"/>
          </a:xfrm>
          <a:prstGeom prst="rect">
            <a:avLst/>
          </a:prstGeom>
        </p:spPr>
      </p:pic>
      <p:pic>
        <p:nvPicPr>
          <p:cNvPr id="12" name="Picture 11" descr="A green and black logo&#10;&#10;AI-generated content may be incorrect.">
            <a:extLst>
              <a:ext uri="{FF2B5EF4-FFF2-40B4-BE49-F238E27FC236}">
                <a16:creationId xmlns:a16="http://schemas.microsoft.com/office/drawing/2014/main" id="{B18CD4AF-C10F-2C1D-C63B-B95E23994BA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418" y="5124338"/>
            <a:ext cx="215900" cy="215900"/>
          </a:xfrm>
          <a:prstGeom prst="rect">
            <a:avLst/>
          </a:prstGeom>
        </p:spPr>
      </p:pic>
      <p:pic>
        <p:nvPicPr>
          <p:cNvPr id="16" name="Picture 15" descr="A green and black logo&#10;&#10;AI-generated content may be incorrect.">
            <a:extLst>
              <a:ext uri="{FF2B5EF4-FFF2-40B4-BE49-F238E27FC236}">
                <a16:creationId xmlns:a16="http://schemas.microsoft.com/office/drawing/2014/main" id="{F553A8FD-B6F4-E99B-A2EE-9A1E9DE1518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253" y="1932832"/>
            <a:ext cx="215900" cy="215900"/>
          </a:xfrm>
          <a:prstGeom prst="rect">
            <a:avLst/>
          </a:prstGeom>
        </p:spPr>
      </p:pic>
      <p:pic>
        <p:nvPicPr>
          <p:cNvPr id="17" name="Picture 16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5213684C-BBD6-298D-028E-F1B30258CB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273" y="3304582"/>
            <a:ext cx="203200" cy="215900"/>
          </a:xfrm>
          <a:prstGeom prst="rect">
            <a:avLst/>
          </a:prstGeom>
        </p:spPr>
      </p:pic>
      <p:pic>
        <p:nvPicPr>
          <p:cNvPr id="18" name="Picture 17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32FDD0A3-3A2A-37D3-7410-26680A240E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685" y="5476307"/>
            <a:ext cx="203200" cy="215900"/>
          </a:xfrm>
          <a:prstGeom prst="rect">
            <a:avLst/>
          </a:prstGeom>
        </p:spPr>
      </p:pic>
      <p:pic>
        <p:nvPicPr>
          <p:cNvPr id="19" name="Picture 18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FE7EDFC7-D510-3645-D751-F5E37EBEB2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1459" y="2967569"/>
            <a:ext cx="203200" cy="215900"/>
          </a:xfrm>
          <a:prstGeom prst="rect">
            <a:avLst/>
          </a:prstGeom>
        </p:spPr>
      </p:pic>
      <p:pic>
        <p:nvPicPr>
          <p:cNvPr id="20" name="Picture 19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07BDDC7D-AE65-A7C5-781A-CE9217ACCB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390" y="5497629"/>
            <a:ext cx="203200" cy="215900"/>
          </a:xfrm>
          <a:prstGeom prst="rect">
            <a:avLst/>
          </a:prstGeom>
        </p:spPr>
      </p:pic>
      <p:pic>
        <p:nvPicPr>
          <p:cNvPr id="21" name="Picture 20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3B82B6B8-FD82-6BE8-3AED-627250D937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685" y="5848066"/>
            <a:ext cx="203200" cy="215900"/>
          </a:xfrm>
          <a:prstGeom prst="rect">
            <a:avLst/>
          </a:prstGeom>
        </p:spPr>
      </p:pic>
      <p:pic>
        <p:nvPicPr>
          <p:cNvPr id="22" name="Picture 21" descr="A black and pink apple logo&#10;&#10;AI-generated content may be incorrect.">
            <a:extLst>
              <a:ext uri="{FF2B5EF4-FFF2-40B4-BE49-F238E27FC236}">
                <a16:creationId xmlns:a16="http://schemas.microsoft.com/office/drawing/2014/main" id="{D39A3631-E3D8-16C8-A43A-638E9E128C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873" y="5476307"/>
            <a:ext cx="203200" cy="215900"/>
          </a:xfrm>
          <a:prstGeom prst="rect">
            <a:avLst/>
          </a:prstGeom>
        </p:spPr>
      </p:pic>
      <p:pic>
        <p:nvPicPr>
          <p:cNvPr id="29" name="Picture 28" descr="A black leaf in a circle&#10;&#10;AI-generated content may be incorrect.">
            <a:extLst>
              <a:ext uri="{FF2B5EF4-FFF2-40B4-BE49-F238E27FC236}">
                <a16:creationId xmlns:a16="http://schemas.microsoft.com/office/drawing/2014/main" id="{77148BF9-C19F-ECFC-6F66-2F64D3E305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2831" y="4433495"/>
            <a:ext cx="228600" cy="228600"/>
          </a:xfrm>
          <a:prstGeom prst="rect">
            <a:avLst/>
          </a:prstGeom>
        </p:spPr>
      </p:pic>
      <p:pic>
        <p:nvPicPr>
          <p:cNvPr id="31" name="object 72">
            <a:extLst>
              <a:ext uri="{FF2B5EF4-FFF2-40B4-BE49-F238E27FC236}">
                <a16:creationId xmlns:a16="http://schemas.microsoft.com/office/drawing/2014/main" id="{5440C2D6-BD8F-D9C0-40B8-B8C71D7901F7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094388" y="7725019"/>
            <a:ext cx="1245603" cy="1851342"/>
          </a:xfrm>
          <a:prstGeom prst="rect">
            <a:avLst/>
          </a:prstGeom>
        </p:spPr>
      </p:pic>
      <p:pic>
        <p:nvPicPr>
          <p:cNvPr id="32" name="Picture 31" descr="A green circle with white letters and a black background&#10;&#10;AI-generated content may be incorrect.">
            <a:extLst>
              <a:ext uri="{FF2B5EF4-FFF2-40B4-BE49-F238E27FC236}">
                <a16:creationId xmlns:a16="http://schemas.microsoft.com/office/drawing/2014/main" id="{9461C153-8C2E-BD51-EC4F-B673AF8DD0F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4658" y="4438191"/>
            <a:ext cx="228600" cy="228600"/>
          </a:xfrm>
          <a:prstGeom prst="rect">
            <a:avLst/>
          </a:prstGeom>
        </p:spPr>
      </p:pic>
      <p:pic>
        <p:nvPicPr>
          <p:cNvPr id="38" name="Picture 37" descr="A blue and black logo&#10;&#10;AI-generated content may be incorrect.">
            <a:extLst>
              <a:ext uri="{FF2B5EF4-FFF2-40B4-BE49-F238E27FC236}">
                <a16:creationId xmlns:a16="http://schemas.microsoft.com/office/drawing/2014/main" id="{736FE28A-D6E6-C76F-98F2-44E68DCF657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6485" y="4451005"/>
            <a:ext cx="215900" cy="215900"/>
          </a:xfrm>
          <a:prstGeom prst="rect">
            <a:avLst/>
          </a:prstGeom>
        </p:spPr>
      </p:pic>
      <p:pic>
        <p:nvPicPr>
          <p:cNvPr id="5" name="Picture 4" descr="A green and black logo&#10;&#10;AI-generated content may be incorrect.">
            <a:extLst>
              <a:ext uri="{FF2B5EF4-FFF2-40B4-BE49-F238E27FC236}">
                <a16:creationId xmlns:a16="http://schemas.microsoft.com/office/drawing/2014/main" id="{29C53B98-ABFA-7507-AFDA-4A81599A4B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156" y="4411867"/>
            <a:ext cx="215900" cy="215900"/>
          </a:xfrm>
          <a:prstGeom prst="rect">
            <a:avLst/>
          </a:prstGeom>
        </p:spPr>
      </p:pic>
      <p:pic>
        <p:nvPicPr>
          <p:cNvPr id="8" name="object 71">
            <a:extLst>
              <a:ext uri="{FF2B5EF4-FFF2-40B4-BE49-F238E27FC236}">
                <a16:creationId xmlns:a16="http://schemas.microsoft.com/office/drawing/2014/main" id="{6F2D4B51-382C-DE8A-62B0-6C7B547CC2AD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458926" y="3617871"/>
            <a:ext cx="915582" cy="84502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74b9c90-4ab4-4406-817d-8e0a5daa7657" xsi:nil="true"/>
    <lcf76f155ced4ddcb4097134ff3c332f xmlns="cef2e5a1-099c-4129-ae13-205b8c5510a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C9F26945A92B4D9211A7D8902BA137" ma:contentTypeVersion="15" ma:contentTypeDescription="Create a new document." ma:contentTypeScope="" ma:versionID="e5cce4ceef55661c055c9c3a41ad2eec">
  <xsd:schema xmlns:xsd="http://www.w3.org/2001/XMLSchema" xmlns:xs="http://www.w3.org/2001/XMLSchema" xmlns:p="http://schemas.microsoft.com/office/2006/metadata/properties" xmlns:ns2="cef2e5a1-099c-4129-ae13-205b8c5510a9" xmlns:ns3="274b9c90-4ab4-4406-817d-8e0a5daa7657" targetNamespace="http://schemas.microsoft.com/office/2006/metadata/properties" ma:root="true" ma:fieldsID="b5c555c800a975cf76b3d1b83b4d53b7" ns2:_="" ns3:_="">
    <xsd:import namespace="cef2e5a1-099c-4129-ae13-205b8c5510a9"/>
    <xsd:import namespace="274b9c90-4ab4-4406-817d-8e0a5daa765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f2e5a1-099c-4129-ae13-205b8c5510a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4a00fed4-62fb-4ced-91e6-362afb2d13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4b9c90-4ab4-4406-817d-8e0a5daa7657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f735952-9d6a-4c6b-8f7d-1372c070447c}" ma:internalName="TaxCatchAll" ma:showField="CatchAllData" ma:web="274b9c90-4ab4-4406-817d-8e0a5daa765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65FE487-F2E4-4746-AED1-D3D6F0B369CC}">
  <ds:schemaRefs>
    <ds:schemaRef ds:uri="eca14555-0cae-4820-8fdd-91d7dd958578"/>
    <ds:schemaRef ds:uri="ee8869b8-4aa3-43e1-8b3e-fbf3efab4906"/>
    <ds:schemaRef ds:uri="http://schemas.microsoft.com/office/2006/metadata/properties"/>
    <ds:schemaRef ds:uri="http://schemas.microsoft.com/office/infopath/2007/PartnerControls"/>
    <ds:schemaRef ds:uri="274b9c90-4ab4-4406-817d-8e0a5daa7657"/>
    <ds:schemaRef ds:uri="cef2e5a1-099c-4129-ae13-205b8c5510a9"/>
  </ds:schemaRefs>
</ds:datastoreItem>
</file>

<file path=customXml/itemProps2.xml><?xml version="1.0" encoding="utf-8"?>
<ds:datastoreItem xmlns:ds="http://schemas.openxmlformats.org/officeDocument/2006/customXml" ds:itemID="{CFFBF162-5ECE-4990-9D3C-29A971605B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f2e5a1-099c-4129-ae13-205b8c5510a9"/>
    <ds:schemaRef ds:uri="274b9c90-4ab4-4406-817d-8e0a5daa765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E4CE83A-F8F1-4CB4-8DD4-20DE69D8E970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0e76efa8-a57a-46d8-a3f4-49f722a82f45}" enabled="0" method="" siteId="{0e76efa8-a57a-46d8-a3f4-49f722a82f4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347</Words>
  <Application>Microsoft Office PowerPoint</Application>
  <PresentationFormat>Custom</PresentationFormat>
  <Paragraphs>69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Gotham Bold</vt:lpstr>
      <vt:lpstr>Gotham-Book</vt:lpstr>
      <vt:lpstr>Aptos</vt:lpstr>
      <vt:lpstr>Arial</vt:lpstr>
      <vt:lpstr>Office Theme</vt:lpstr>
      <vt:lpstr>Custom Design</vt:lpstr>
      <vt:lpstr>1_Custom Design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Hindmarch, Jane</dc:creator>
  <cp:lastModifiedBy>Gorman, Lillian</cp:lastModifiedBy>
  <cp:revision>16</cp:revision>
  <dcterms:created xsi:type="dcterms:W3CDTF">2025-05-20T08:10:16Z</dcterms:created>
  <dcterms:modified xsi:type="dcterms:W3CDTF">2025-11-04T06:14:23Z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2025-05-20T00:00:00Z</vt:filetime>
  </property>
  <property fmtid="{D5CDD505-2E9C-101B-9397-08002B2CF9AE}" pid="3" name="Creator">
    <vt:lpwstr>Adobe InDesign 20.2 (Macintosh)</vt:lpwstr>
  </property>
  <property fmtid="{D5CDD505-2E9C-101B-9397-08002B2CF9AE}" pid="4" name="LastSaved">
    <vt:filetime>2025-05-20T00:00:00Z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0x010100E5C9F26945A92B4D9211A7D8902BA137</vt:lpwstr>
  </property>
  <property fmtid="{D5CDD505-2E9C-101B-9397-08002B2CF9AE}" pid="7" name="MediaServiceImageTags">
    <vt:lpwstr/>
  </property>
</Properties>
</file>