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6858000" cy="9906000" type="A4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484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621" cy="501417"/>
          </a:xfrm>
          <a:prstGeom prst="rect">
            <a:avLst/>
          </a:prstGeom>
        </p:spPr>
        <p:txBody>
          <a:bodyPr vert="horz" lIns="92428" tIns="46214" rIns="92428" bIns="462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0934" y="0"/>
            <a:ext cx="2985621" cy="501417"/>
          </a:xfrm>
          <a:prstGeom prst="rect">
            <a:avLst/>
          </a:prstGeom>
        </p:spPr>
        <p:txBody>
          <a:bodyPr vert="horz" lIns="92428" tIns="46214" rIns="92428" bIns="46214" rtlCol="0"/>
          <a:lstStyle>
            <a:lvl1pPr algn="r">
              <a:defRPr sz="1200"/>
            </a:lvl1pPr>
          </a:lstStyle>
          <a:p>
            <a:fld id="{B8AE7453-E2D1-4507-88D7-1F37AA464366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28" tIns="46214" rIns="92428" bIns="462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495" y="4759451"/>
            <a:ext cx="5511174" cy="4507940"/>
          </a:xfrm>
          <a:prstGeom prst="rect">
            <a:avLst/>
          </a:prstGeom>
        </p:spPr>
        <p:txBody>
          <a:bodyPr vert="horz" lIns="92428" tIns="46214" rIns="92428" bIns="462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5695"/>
            <a:ext cx="2985621" cy="501417"/>
          </a:xfrm>
          <a:prstGeom prst="rect">
            <a:avLst/>
          </a:prstGeom>
        </p:spPr>
        <p:txBody>
          <a:bodyPr vert="horz" lIns="92428" tIns="46214" rIns="92428" bIns="462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0934" y="9515695"/>
            <a:ext cx="2985621" cy="501417"/>
          </a:xfrm>
          <a:prstGeom prst="rect">
            <a:avLst/>
          </a:prstGeom>
        </p:spPr>
        <p:txBody>
          <a:bodyPr vert="horz" lIns="92428" tIns="46214" rIns="92428" bIns="46214" rtlCol="0" anchor="b"/>
          <a:lstStyle>
            <a:lvl1pPr algn="r">
              <a:defRPr sz="1200"/>
            </a:lvl1pPr>
          </a:lstStyle>
          <a:p>
            <a:fld id="{39D9EFE9-A7CF-4040-B500-5CED343318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385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770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93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907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909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794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861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99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384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11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3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C1E10-2A38-4E27-A3C1-C9F9C159E80D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286E0-E644-42ED-98F5-3B08189511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137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20771" y="1115526"/>
            <a:ext cx="5868652" cy="8517993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2400" u="sng" baseline="30000" dirty="0">
              <a:solidFill>
                <a:schemeClr val="bg2">
                  <a:lumMod val="25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Dirty Beasts Hot Dog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(hotdog with </a:t>
            </a:r>
            <a:r>
              <a:rPr lang="en-GB" sz="4800" b="1" baseline="30000" dirty="0" err="1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cajun</a:t>
            </a: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mayo &amp; tomato salsa)</a:t>
            </a:r>
          </a:p>
          <a:p>
            <a:pPr marL="0" indent="0" algn="ctr">
              <a:buNone/>
            </a:pPr>
            <a:r>
              <a:rPr lang="en-GB" sz="42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Twits Worm Spaghetti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(cheese and tomato spaghetti)</a:t>
            </a:r>
            <a:b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b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Jacket Potato in Underpants</a:t>
            </a:r>
            <a:b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(choice of toppings)</a:t>
            </a:r>
            <a:b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served with…</a:t>
            </a:r>
          </a:p>
          <a:p>
            <a:pPr marL="0" indent="0" algn="ctr">
              <a:buNone/>
            </a:pPr>
            <a:b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Magic Fingers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(chips)</a:t>
            </a:r>
            <a:b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 Runaway Peas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Too Many Carrots</a:t>
            </a:r>
            <a:b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endParaRPr lang="en-GB" sz="4800" b="1" baseline="30000" dirty="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Followed by…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Mr Twits Scary Hairy Cakes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(chocolate crispy bun)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Whipple Scrumptious Fudge Mallow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(fudge delight)</a:t>
            </a:r>
            <a:b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</a:p>
          <a:p>
            <a:pPr marL="0" indent="0" algn="ctr">
              <a:buNone/>
            </a:pPr>
            <a:r>
              <a:rPr lang="en-GB" sz="48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Bruce Bogtrotters Chocolate Cake</a:t>
            </a:r>
            <a:br>
              <a:rPr lang="en-GB" sz="2300" b="1" baseline="30000" dirty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GB" sz="2100" dirty="0"/>
          </a:p>
        </p:txBody>
      </p:sp>
      <p:sp>
        <p:nvSpPr>
          <p:cNvPr id="2" name="TextBox 1"/>
          <p:cNvSpPr txBox="1"/>
          <p:nvPr/>
        </p:nvSpPr>
        <p:spPr>
          <a:xfrm rot="20948920">
            <a:off x="160404" y="1298936"/>
            <a:ext cx="2557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2">
                    <a:lumMod val="25000"/>
                  </a:schemeClr>
                </a:solidFill>
              </a:rPr>
              <a:t>Special Menu on Thursday 6th March</a:t>
            </a:r>
          </a:p>
        </p:txBody>
      </p:sp>
      <p:pic>
        <p:nvPicPr>
          <p:cNvPr id="2050" name="Picture 2" descr="O:\Logo\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1" y="0"/>
            <a:ext cx="608281" cy="48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236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92</Words>
  <Application>Microsoft Office PowerPoint</Application>
  <PresentationFormat>A4 Paper (210x297 mm)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Aharoni</vt:lpstr>
      <vt:lpstr>Arial</vt:lpstr>
      <vt:lpstr>Calibri</vt:lpstr>
      <vt:lpstr>Tahoma</vt:lpstr>
      <vt:lpstr>Office Theme</vt:lpstr>
      <vt:lpstr>PowerPoint Presentation</vt:lpstr>
    </vt:vector>
  </TitlesOfParts>
  <Company>ISS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Menu Here  Menu Here   Menu Here  Menu Here  Menu Here</dc:title>
  <dc:creator>Blues, Sarah</dc:creator>
  <cp:lastModifiedBy>Joanne Slack</cp:lastModifiedBy>
  <cp:revision>39</cp:revision>
  <cp:lastPrinted>2018-02-06T15:14:54Z</cp:lastPrinted>
  <dcterms:created xsi:type="dcterms:W3CDTF">2015-09-01T08:56:30Z</dcterms:created>
  <dcterms:modified xsi:type="dcterms:W3CDTF">2025-02-27T11:03:45Z</dcterms:modified>
</cp:coreProperties>
</file>